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9" r:id="rId2"/>
    <p:sldId id="278" r:id="rId3"/>
    <p:sldId id="279" r:id="rId4"/>
    <p:sldId id="283" r:id="rId5"/>
    <p:sldId id="280" r:id="rId6"/>
    <p:sldId id="284" r:id="rId7"/>
    <p:sldId id="281" r:id="rId8"/>
    <p:sldId id="285" r:id="rId9"/>
    <p:sldId id="286" r:id="rId10"/>
    <p:sldId id="282" r:id="rId11"/>
    <p:sldId id="287" r:id="rId12"/>
  </p:sldIdLst>
  <p:sldSz cx="12192000" cy="6858000"/>
  <p:notesSz cx="6858000" cy="9144000"/>
  <p:embeddedFontLst>
    <p:embeddedFont>
      <p:font typeface="Eras Bold ITC" panose="020B0907030504020204" pitchFamily="34" charset="0"/>
      <p:regular r:id="rId14"/>
    </p:embeddedFont>
    <p:embeddedFont>
      <p:font typeface="Tekton Pro" panose="020F0603020208020904" pitchFamily="34" charset="0"/>
      <p:bold r:id="rId15"/>
      <p:boldItalic r:id="rId16"/>
    </p:embeddedFont>
    <p:embeddedFont>
      <p:font typeface="Trajan Pro 3" panose="02020502050503020301" pitchFamily="18" charset="0"/>
      <p:regular r:id="rId17"/>
      <p:bold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方正清刻本悦宋简体" panose="02000000000000000000" pitchFamily="2" charset="-122"/>
      <p:regular r:id="rId22"/>
    </p:embeddedFont>
    <p:embeddedFont>
      <p:font typeface="方正硬笔楷书简体" panose="03000509000000000000" pitchFamily="65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总额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95250">
                <a:solidFill>
                  <a:srgbClr val="2E394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7E5-B297-37EB02F2B7A0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7E5-B297-37EB02F2B7A0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8.3000000000000007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94-47E5-B297-37EB02F2B7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E94-47E5-B297-37EB02F2B7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94-47E5-B297-37EB02F2B7A0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9-4E94-47E5-B297-37EB02F2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总额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95250">
                <a:solidFill>
                  <a:srgbClr val="2E394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14-4448-B35A-79E5452FA809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14-4448-B35A-79E5452FA809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6.1</c:v>
                </c:pt>
                <c:pt idx="1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14-4448-B35A-79E5452FA8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614-4448-B35A-79E5452FA8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614-4448-B35A-79E5452FA809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9-8614-4448-B35A-79E5452FA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D713-F2E7-4F82-959B-BA1020677C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6F1A7-840B-4950-BD32-ACC3745F72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9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6F1A7-840B-4950-BD32-ACC3745F72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1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DFDBE-D99D-40EF-8E2D-B2AD6207B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E379B9-1B3F-4190-B51F-0AFB9F232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4E252-7C0C-4448-9DD2-D0C0BEE7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BC608-D885-45BF-A974-C2AA95E4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E4315-2A77-4AB5-95A4-384CD4CE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1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B6010-4588-42C3-A17B-D3E6D41F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64B037-DF45-43B2-9051-E9C2E2CA1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C54FF-CD9C-4E9A-B5F2-48B6E293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44AF9-BBA5-4D4F-958E-5BDD637D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538FE-7F59-4C24-B1C3-34355B12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6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9826A3-8948-42C4-9AFD-108B7E6F4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848530-7B36-4A6A-AD2D-171E1A879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D4A2D-4AAB-4B72-8459-D1836142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E00E1-C819-4035-B6A0-27D74208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31EE6B-EEEA-46F4-94BB-FD9BF4D2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5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9856-19E2-479B-A38F-C8324DAE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34AB0-C2AB-4741-9F9A-9653C788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401EE-F525-4419-BAD6-44C6DF1F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24AC9-B52F-4CB2-8347-4C0A62C5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809B-1E0A-481F-8B39-E7C62B3F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3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8D9AA-4D80-430B-84A6-339FF62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43B5FB-86FA-4F83-8BC6-B8E74DB2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3957D-3BF8-463D-B768-253ABABF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1AE7F-4F87-4775-A761-1CF8B589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9C821-7D1A-472F-A618-EEB01FB0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3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B4433-3BF4-4113-9652-C4CC00E5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38BF7-9F2B-4CAD-B393-324ED74D6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9173F1-E862-45C0-AAF8-7133CB694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C4610C-9D2F-4685-801A-F38D59CC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7E85FD-07D0-4E3C-BC39-F9BDBBA0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B9FFA-6FC6-4F5A-B029-7570EE31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8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6BF94-D552-4126-AA7C-9F842BE6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C04716-3D96-460E-9BCB-AB605FBEE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D35751-A90D-4861-A870-64E2761C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801373-BFA6-4F25-9300-4836240F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BD935D-1F35-4F50-A926-2CC9BAB58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5A556-54E5-413A-A10A-128EC3A7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4EBAF2-3581-4117-8811-817A2CD4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79FC8-0A7D-4B10-8175-844BA007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7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61852-B654-41F0-BC3D-19F8FB9F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865248-3C21-442D-AB3A-E2BD5215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01A770-65E8-48F7-856B-4DA600C6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029A6A-381F-4F1D-A76F-D70EC930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2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D44D99-59C4-4571-B28C-0E11B169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F9962B-D9B3-4B90-9AC0-87D63A3E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62D0C-4CB7-447A-BAFE-E36B8C62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2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5060-9248-4EE8-A8DC-A3279D24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F4A18-E3C9-4632-AED0-D4FCC1D9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C91AAB-7E33-45E3-A7DD-441C43CE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2F5FC-1A74-43E2-AB43-DA653158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8EF2FC-6F6E-4411-98DE-8491A9F7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827F64-BAD7-473C-B4A4-A019D71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3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6D5C4-54AC-4CE5-9ADD-7C3EACDC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1CD83F-911A-4A7E-951D-941E19CC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A67AE7-9D7A-47CF-8A40-1F73C3C04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2F2D8-C9CD-410F-8350-BECE0610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3E66D-A72E-4186-A8FC-38E2B1E0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4A651-B9EE-45BD-8CF9-E35EC6D3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5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4D477C-9162-4219-A14B-23CD53E0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AF585-D6FB-4F2E-9A05-34F01189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FA6A7-7256-48B9-B8A0-0F063077C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A2F8D-8748-44E5-9D61-BBDB874C4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E2C82-33D0-447D-8FF0-A44FA2358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0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microsoft.com/office/2007/relationships/hdphoto" Target="../media/hdphoto8.wdp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98B50C-FAB8-482E-B705-0CF1EDBBD76A}"/>
              </a:ext>
            </a:extLst>
          </p:cNvPr>
          <p:cNvSpPr/>
          <p:nvPr/>
        </p:nvSpPr>
        <p:spPr>
          <a:xfrm>
            <a:off x="2797109" y="0"/>
            <a:ext cx="6597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12" descr="logo">
            <a:extLst>
              <a:ext uri="{FF2B5EF4-FFF2-40B4-BE49-F238E27FC236}">
                <a16:creationId xmlns:a16="http://schemas.microsoft.com/office/drawing/2014/main" id="{D77F2EDA-5E88-4B09-BD3A-4F9883D3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DBBB7C-1FA7-4887-8580-980EFBAF4000}"/>
              </a:ext>
            </a:extLst>
          </p:cNvPr>
          <p:cNvSpPr/>
          <p:nvPr/>
        </p:nvSpPr>
        <p:spPr>
          <a:xfrm>
            <a:off x="1724025" y="1349156"/>
            <a:ext cx="9597567" cy="473277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F46FE3-A108-442B-B6E7-8B769858FB22}"/>
              </a:ext>
            </a:extLst>
          </p:cNvPr>
          <p:cNvSpPr/>
          <p:nvPr/>
        </p:nvSpPr>
        <p:spPr>
          <a:xfrm>
            <a:off x="876437" y="1349156"/>
            <a:ext cx="8143016" cy="4251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13AFD-EFE3-4FC1-AE80-F6F9EE907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3397" r="20370"/>
          <a:stretch/>
        </p:blipFill>
        <p:spPr>
          <a:xfrm>
            <a:off x="5778834" y="1058870"/>
            <a:ext cx="4864027" cy="4698789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DC79C6-A6D3-4657-877E-388F161C3499}"/>
              </a:ext>
            </a:extLst>
          </p:cNvPr>
          <p:cNvCxnSpPr>
            <a:cxnSpLocks/>
          </p:cNvCxnSpPr>
          <p:nvPr/>
        </p:nvCxnSpPr>
        <p:spPr>
          <a:xfrm>
            <a:off x="1270454" y="5304853"/>
            <a:ext cx="4280518" cy="0"/>
          </a:xfrm>
          <a:prstGeom prst="line">
            <a:avLst/>
          </a:prstGeom>
          <a:ln w="3175">
            <a:gradFill flip="none" rotWithShape="1">
              <a:gsLst>
                <a:gs pos="80000">
                  <a:srgbClr val="B48222"/>
                </a:gs>
                <a:gs pos="20000">
                  <a:srgbClr val="B48222"/>
                </a:gs>
                <a:gs pos="0">
                  <a:schemeClr val="accent3">
                    <a:lumMod val="50000"/>
                    <a:alpha val="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EA6BD8-2ED1-4289-B8B7-24CEA16163A2}"/>
              </a:ext>
            </a:extLst>
          </p:cNvPr>
          <p:cNvSpPr txBox="1"/>
          <p:nvPr/>
        </p:nvSpPr>
        <p:spPr>
          <a:xfrm>
            <a:off x="1397083" y="2955981"/>
            <a:ext cx="4027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这里可以写报告题目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B63D-0F47-40E4-93F5-EB8CAC5D2F15}"/>
              </a:ext>
            </a:extLst>
          </p:cNvPr>
          <p:cNvSpPr txBox="1"/>
          <p:nvPr/>
        </p:nvSpPr>
        <p:spPr>
          <a:xfrm>
            <a:off x="3049076" y="41223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浙小研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9BB6FA-D798-45C6-94E6-53C22364D5E1}"/>
              </a:ext>
            </a:extLst>
          </p:cNvPr>
          <p:cNvSpPr txBox="1"/>
          <p:nvPr/>
        </p:nvSpPr>
        <p:spPr>
          <a:xfrm>
            <a:off x="2875951" y="4433914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2190XXXX</a:t>
            </a:r>
            <a:endParaRPr lang="zh-CN" altLang="en-US" sz="1400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42B3D1-E724-417F-AB62-693D07E87361}"/>
              </a:ext>
            </a:extLst>
          </p:cNvPr>
          <p:cNvSpPr txBox="1"/>
          <p:nvPr/>
        </p:nvSpPr>
        <p:spPr>
          <a:xfrm>
            <a:off x="3033046" y="485193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Mar.11</a:t>
            </a:r>
            <a:endParaRPr lang="zh-CN" altLang="en-US" sz="1400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sp>
        <p:nvSpPr>
          <p:cNvPr id="29" name="iconfont-10503-5122130">
            <a:extLst>
              <a:ext uri="{FF2B5EF4-FFF2-40B4-BE49-F238E27FC236}">
                <a16:creationId xmlns:a16="http://schemas.microsoft.com/office/drawing/2014/main" id="{1C4A13F6-B52D-441C-A2F4-72E30F26335D}"/>
              </a:ext>
            </a:extLst>
          </p:cNvPr>
          <p:cNvSpPr>
            <a:spLocks noChangeAspect="1"/>
          </p:cNvSpPr>
          <p:nvPr/>
        </p:nvSpPr>
        <p:spPr bwMode="auto">
          <a:xfrm>
            <a:off x="3231534" y="2049959"/>
            <a:ext cx="358358" cy="306458"/>
          </a:xfrm>
          <a:custGeom>
            <a:avLst/>
            <a:gdLst>
              <a:gd name="connsiteX0" fmla="*/ 50491 w 534888"/>
              <a:gd name="connsiteY0" fmla="*/ 433615 h 457423"/>
              <a:gd name="connsiteX1" fmla="*/ 468392 w 534888"/>
              <a:gd name="connsiteY1" fmla="*/ 433615 h 457423"/>
              <a:gd name="connsiteX2" fmla="*/ 468392 w 534888"/>
              <a:gd name="connsiteY2" fmla="*/ 457423 h 457423"/>
              <a:gd name="connsiteX3" fmla="*/ 50443 w 534888"/>
              <a:gd name="connsiteY3" fmla="*/ 457423 h 457423"/>
              <a:gd name="connsiteX4" fmla="*/ 265920 w 534888"/>
              <a:gd name="connsiteY4" fmla="*/ 133841 h 457423"/>
              <a:gd name="connsiteX5" fmla="*/ 169153 w 534888"/>
              <a:gd name="connsiteY5" fmla="*/ 270741 h 457423"/>
              <a:gd name="connsiteX6" fmla="*/ 32716 w 534888"/>
              <a:gd name="connsiteY6" fmla="*/ 212695 h 457423"/>
              <a:gd name="connsiteX7" fmla="*/ 68480 w 534888"/>
              <a:gd name="connsiteY7" fmla="*/ 382594 h 457423"/>
              <a:gd name="connsiteX8" fmla="*/ 453121 w 534888"/>
              <a:gd name="connsiteY8" fmla="*/ 391974 h 457423"/>
              <a:gd name="connsiteX9" fmla="*/ 500267 w 534888"/>
              <a:gd name="connsiteY9" fmla="*/ 211219 h 457423"/>
              <a:gd name="connsiteX10" fmla="*/ 339877 w 534888"/>
              <a:gd name="connsiteY10" fmla="*/ 270884 h 457423"/>
              <a:gd name="connsiteX11" fmla="*/ 56634 w 534888"/>
              <a:gd name="connsiteY11" fmla="*/ 122970 h 457423"/>
              <a:gd name="connsiteX12" fmla="*/ 44871 w 534888"/>
              <a:gd name="connsiteY12" fmla="*/ 127494 h 457423"/>
              <a:gd name="connsiteX13" fmla="*/ 39537 w 534888"/>
              <a:gd name="connsiteY13" fmla="*/ 138874 h 457423"/>
              <a:gd name="connsiteX14" fmla="*/ 54158 w 534888"/>
              <a:gd name="connsiteY14" fmla="*/ 154349 h 457423"/>
              <a:gd name="connsiteX15" fmla="*/ 65588 w 534888"/>
              <a:gd name="connsiteY15" fmla="*/ 150540 h 457423"/>
              <a:gd name="connsiteX16" fmla="*/ 71017 w 534888"/>
              <a:gd name="connsiteY16" fmla="*/ 139779 h 457423"/>
              <a:gd name="connsiteX17" fmla="*/ 56634 w 534888"/>
              <a:gd name="connsiteY17" fmla="*/ 122970 h 457423"/>
              <a:gd name="connsiteX18" fmla="*/ 479393 w 534888"/>
              <a:gd name="connsiteY18" fmla="*/ 121637 h 457423"/>
              <a:gd name="connsiteX19" fmla="*/ 462248 w 534888"/>
              <a:gd name="connsiteY19" fmla="*/ 137493 h 457423"/>
              <a:gd name="connsiteX20" fmla="*/ 476869 w 534888"/>
              <a:gd name="connsiteY20" fmla="*/ 152968 h 457423"/>
              <a:gd name="connsiteX21" fmla="*/ 488299 w 534888"/>
              <a:gd name="connsiteY21" fmla="*/ 149159 h 457423"/>
              <a:gd name="connsiteX22" fmla="*/ 493728 w 534888"/>
              <a:gd name="connsiteY22" fmla="*/ 138398 h 457423"/>
              <a:gd name="connsiteX23" fmla="*/ 479393 w 534888"/>
              <a:gd name="connsiteY23" fmla="*/ 121637 h 457423"/>
              <a:gd name="connsiteX24" fmla="*/ 57635 w 534888"/>
              <a:gd name="connsiteY24" fmla="*/ 99305 h 457423"/>
              <a:gd name="connsiteX25" fmla="*/ 58158 w 534888"/>
              <a:gd name="connsiteY25" fmla="*/ 99305 h 457423"/>
              <a:gd name="connsiteX26" fmla="*/ 94781 w 534888"/>
              <a:gd name="connsiteY26" fmla="*/ 141541 h 457423"/>
              <a:gd name="connsiteX27" fmla="*/ 81208 w 534888"/>
              <a:gd name="connsiteY27" fmla="*/ 168634 h 457423"/>
              <a:gd name="connsiteX28" fmla="*/ 55349 w 534888"/>
              <a:gd name="connsiteY28" fmla="*/ 178300 h 457423"/>
              <a:gd name="connsiteX29" fmla="*/ 52491 w 534888"/>
              <a:gd name="connsiteY29" fmla="*/ 178157 h 457423"/>
              <a:gd name="connsiteX30" fmla="*/ 15773 w 534888"/>
              <a:gd name="connsiteY30" fmla="*/ 138922 h 457423"/>
              <a:gd name="connsiteX31" fmla="*/ 15773 w 534888"/>
              <a:gd name="connsiteY31" fmla="*/ 138446 h 457423"/>
              <a:gd name="connsiteX32" fmla="*/ 28631 w 534888"/>
              <a:gd name="connsiteY32" fmla="*/ 110209 h 457423"/>
              <a:gd name="connsiteX33" fmla="*/ 57635 w 534888"/>
              <a:gd name="connsiteY33" fmla="*/ 99305 h 457423"/>
              <a:gd name="connsiteX34" fmla="*/ 480345 w 534888"/>
              <a:gd name="connsiteY34" fmla="*/ 97877 h 457423"/>
              <a:gd name="connsiteX35" fmla="*/ 480869 w 534888"/>
              <a:gd name="connsiteY35" fmla="*/ 97877 h 457423"/>
              <a:gd name="connsiteX36" fmla="*/ 517492 w 534888"/>
              <a:gd name="connsiteY36" fmla="*/ 140112 h 457423"/>
              <a:gd name="connsiteX37" fmla="*/ 503919 w 534888"/>
              <a:gd name="connsiteY37" fmla="*/ 167205 h 457423"/>
              <a:gd name="connsiteX38" fmla="*/ 478059 w 534888"/>
              <a:gd name="connsiteY38" fmla="*/ 176871 h 457423"/>
              <a:gd name="connsiteX39" fmla="*/ 475202 w 534888"/>
              <a:gd name="connsiteY39" fmla="*/ 176729 h 457423"/>
              <a:gd name="connsiteX40" fmla="*/ 438484 w 534888"/>
              <a:gd name="connsiteY40" fmla="*/ 137493 h 457423"/>
              <a:gd name="connsiteX41" fmla="*/ 438484 w 534888"/>
              <a:gd name="connsiteY41" fmla="*/ 137017 h 457423"/>
              <a:gd name="connsiteX42" fmla="*/ 480345 w 534888"/>
              <a:gd name="connsiteY42" fmla="*/ 97877 h 457423"/>
              <a:gd name="connsiteX43" fmla="*/ 268682 w 534888"/>
              <a:gd name="connsiteY43" fmla="*/ 88795 h 457423"/>
              <a:gd name="connsiteX44" fmla="*/ 351020 w 534888"/>
              <a:gd name="connsiteY44" fmla="*/ 241266 h 457423"/>
              <a:gd name="connsiteX45" fmla="*/ 534888 w 534888"/>
              <a:gd name="connsiteY45" fmla="*/ 173030 h 457423"/>
              <a:gd name="connsiteX46" fmla="*/ 471361 w 534888"/>
              <a:gd name="connsiteY46" fmla="*/ 416354 h 457423"/>
              <a:gd name="connsiteX47" fmla="*/ 49098 w 534888"/>
              <a:gd name="connsiteY47" fmla="*/ 405974 h 457423"/>
              <a:gd name="connsiteX48" fmla="*/ 0 w 534888"/>
              <a:gd name="connsiteY48" fmla="*/ 172935 h 457423"/>
              <a:gd name="connsiteX49" fmla="*/ 160771 w 534888"/>
              <a:gd name="connsiteY49" fmla="*/ 241266 h 457423"/>
              <a:gd name="connsiteX50" fmla="*/ 269419 w 534888"/>
              <a:gd name="connsiteY50" fmla="*/ 23835 h 457423"/>
              <a:gd name="connsiteX51" fmla="*/ 252274 w 534888"/>
              <a:gd name="connsiteY51" fmla="*/ 39738 h 457423"/>
              <a:gd name="connsiteX52" fmla="*/ 266942 w 534888"/>
              <a:gd name="connsiteY52" fmla="*/ 55213 h 457423"/>
              <a:gd name="connsiteX53" fmla="*/ 278372 w 534888"/>
              <a:gd name="connsiteY53" fmla="*/ 51356 h 457423"/>
              <a:gd name="connsiteX54" fmla="*/ 283753 w 534888"/>
              <a:gd name="connsiteY54" fmla="*/ 40595 h 457423"/>
              <a:gd name="connsiteX55" fmla="*/ 279943 w 534888"/>
              <a:gd name="connsiteY55" fmla="*/ 29168 h 457423"/>
              <a:gd name="connsiteX56" fmla="*/ 269419 w 534888"/>
              <a:gd name="connsiteY56" fmla="*/ 23835 h 457423"/>
              <a:gd name="connsiteX57" fmla="*/ 270419 w 534888"/>
              <a:gd name="connsiteY57" fmla="*/ 27 h 457423"/>
              <a:gd name="connsiteX58" fmla="*/ 270847 w 534888"/>
              <a:gd name="connsiteY58" fmla="*/ 27 h 457423"/>
              <a:gd name="connsiteX59" fmla="*/ 297945 w 534888"/>
              <a:gd name="connsiteY59" fmla="*/ 13597 h 457423"/>
              <a:gd name="connsiteX60" fmla="*/ 307518 w 534888"/>
              <a:gd name="connsiteY60" fmla="*/ 42357 h 457423"/>
              <a:gd name="connsiteX61" fmla="*/ 293945 w 534888"/>
              <a:gd name="connsiteY61" fmla="*/ 69403 h 457423"/>
              <a:gd name="connsiteX62" fmla="*/ 268133 w 534888"/>
              <a:gd name="connsiteY62" fmla="*/ 79069 h 457423"/>
              <a:gd name="connsiteX63" fmla="*/ 265275 w 534888"/>
              <a:gd name="connsiteY63" fmla="*/ 78926 h 457423"/>
              <a:gd name="connsiteX64" fmla="*/ 228462 w 534888"/>
              <a:gd name="connsiteY64" fmla="*/ 39405 h 457423"/>
              <a:gd name="connsiteX65" fmla="*/ 228462 w 534888"/>
              <a:gd name="connsiteY65" fmla="*/ 38976 h 457423"/>
              <a:gd name="connsiteX66" fmla="*/ 270419 w 534888"/>
              <a:gd name="connsiteY66" fmla="*/ 27 h 45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34888" h="457423">
                <a:moveTo>
                  <a:pt x="50491" y="433615"/>
                </a:moveTo>
                <a:lnTo>
                  <a:pt x="468392" y="433615"/>
                </a:lnTo>
                <a:lnTo>
                  <a:pt x="468392" y="457423"/>
                </a:lnTo>
                <a:lnTo>
                  <a:pt x="50443" y="457423"/>
                </a:lnTo>
                <a:close/>
                <a:moveTo>
                  <a:pt x="265920" y="133841"/>
                </a:moveTo>
                <a:lnTo>
                  <a:pt x="169153" y="270741"/>
                </a:lnTo>
                <a:lnTo>
                  <a:pt x="32716" y="212695"/>
                </a:lnTo>
                <a:lnTo>
                  <a:pt x="68480" y="382594"/>
                </a:lnTo>
                <a:lnTo>
                  <a:pt x="453121" y="391974"/>
                </a:lnTo>
                <a:lnTo>
                  <a:pt x="500267" y="211219"/>
                </a:lnTo>
                <a:lnTo>
                  <a:pt x="339877" y="270884"/>
                </a:lnTo>
                <a:close/>
                <a:moveTo>
                  <a:pt x="56634" y="122970"/>
                </a:moveTo>
                <a:cubicBezTo>
                  <a:pt x="52253" y="122923"/>
                  <a:pt x="48062" y="124447"/>
                  <a:pt x="44871" y="127494"/>
                </a:cubicBezTo>
                <a:cubicBezTo>
                  <a:pt x="41680" y="130541"/>
                  <a:pt x="39776" y="134589"/>
                  <a:pt x="39537" y="138874"/>
                </a:cubicBezTo>
                <a:cubicBezTo>
                  <a:pt x="39680" y="147016"/>
                  <a:pt x="46062" y="153730"/>
                  <a:pt x="54158" y="154349"/>
                </a:cubicBezTo>
                <a:cubicBezTo>
                  <a:pt x="58349" y="154635"/>
                  <a:pt x="62445" y="153302"/>
                  <a:pt x="65588" y="150540"/>
                </a:cubicBezTo>
                <a:cubicBezTo>
                  <a:pt x="68826" y="147778"/>
                  <a:pt x="70731" y="143921"/>
                  <a:pt x="71017" y="139779"/>
                </a:cubicBezTo>
                <a:cubicBezTo>
                  <a:pt x="71636" y="131208"/>
                  <a:pt x="65254" y="123685"/>
                  <a:pt x="56634" y="122970"/>
                </a:cubicBezTo>
                <a:close/>
                <a:moveTo>
                  <a:pt x="479393" y="121637"/>
                </a:moveTo>
                <a:cubicBezTo>
                  <a:pt x="470344" y="121447"/>
                  <a:pt x="462724" y="128494"/>
                  <a:pt x="462248" y="137493"/>
                </a:cubicBezTo>
                <a:cubicBezTo>
                  <a:pt x="462439" y="145636"/>
                  <a:pt x="468773" y="152397"/>
                  <a:pt x="476869" y="152968"/>
                </a:cubicBezTo>
                <a:cubicBezTo>
                  <a:pt x="481060" y="153302"/>
                  <a:pt x="485155" y="151921"/>
                  <a:pt x="488299" y="149159"/>
                </a:cubicBezTo>
                <a:cubicBezTo>
                  <a:pt x="491537" y="146445"/>
                  <a:pt x="493442" y="142588"/>
                  <a:pt x="493728" y="138398"/>
                </a:cubicBezTo>
                <a:cubicBezTo>
                  <a:pt x="494394" y="129827"/>
                  <a:pt x="487965" y="122351"/>
                  <a:pt x="479393" y="121637"/>
                </a:cubicBezTo>
                <a:close/>
                <a:moveTo>
                  <a:pt x="57635" y="99305"/>
                </a:moveTo>
                <a:lnTo>
                  <a:pt x="58158" y="99305"/>
                </a:lnTo>
                <a:cubicBezTo>
                  <a:pt x="79875" y="100829"/>
                  <a:pt x="96305" y="119828"/>
                  <a:pt x="94781" y="141541"/>
                </a:cubicBezTo>
                <a:cubicBezTo>
                  <a:pt x="93972" y="152111"/>
                  <a:pt x="89162" y="161730"/>
                  <a:pt x="81208" y="168634"/>
                </a:cubicBezTo>
                <a:cubicBezTo>
                  <a:pt x="73922" y="174872"/>
                  <a:pt x="64873" y="178300"/>
                  <a:pt x="55349" y="178300"/>
                </a:cubicBezTo>
                <a:cubicBezTo>
                  <a:pt x="54396" y="178300"/>
                  <a:pt x="53444" y="178205"/>
                  <a:pt x="52491" y="178157"/>
                </a:cubicBezTo>
                <a:cubicBezTo>
                  <a:pt x="31965" y="176681"/>
                  <a:pt x="15821" y="159396"/>
                  <a:pt x="15773" y="138922"/>
                </a:cubicBezTo>
                <a:lnTo>
                  <a:pt x="15773" y="138446"/>
                </a:lnTo>
                <a:cubicBezTo>
                  <a:pt x="16106" y="127637"/>
                  <a:pt x="20726" y="117542"/>
                  <a:pt x="28631" y="110209"/>
                </a:cubicBezTo>
                <a:cubicBezTo>
                  <a:pt x="36537" y="102781"/>
                  <a:pt x="46776" y="98925"/>
                  <a:pt x="57635" y="99305"/>
                </a:cubicBezTo>
                <a:close/>
                <a:moveTo>
                  <a:pt x="480345" y="97877"/>
                </a:moveTo>
                <a:lnTo>
                  <a:pt x="480869" y="97877"/>
                </a:lnTo>
                <a:cubicBezTo>
                  <a:pt x="502586" y="99401"/>
                  <a:pt x="519016" y="118399"/>
                  <a:pt x="517492" y="140112"/>
                </a:cubicBezTo>
                <a:cubicBezTo>
                  <a:pt x="516682" y="150683"/>
                  <a:pt x="511872" y="160301"/>
                  <a:pt x="503919" y="167205"/>
                </a:cubicBezTo>
                <a:cubicBezTo>
                  <a:pt x="496633" y="173443"/>
                  <a:pt x="487584" y="176871"/>
                  <a:pt x="478059" y="176871"/>
                </a:cubicBezTo>
                <a:cubicBezTo>
                  <a:pt x="477107" y="176871"/>
                  <a:pt x="476154" y="176776"/>
                  <a:pt x="475202" y="176729"/>
                </a:cubicBezTo>
                <a:cubicBezTo>
                  <a:pt x="454676" y="175300"/>
                  <a:pt x="438531" y="157968"/>
                  <a:pt x="438484" y="137493"/>
                </a:cubicBezTo>
                <a:lnTo>
                  <a:pt x="438484" y="137017"/>
                </a:lnTo>
                <a:cubicBezTo>
                  <a:pt x="439246" y="114733"/>
                  <a:pt x="458010" y="97163"/>
                  <a:pt x="480345" y="97877"/>
                </a:cubicBezTo>
                <a:close/>
                <a:moveTo>
                  <a:pt x="268682" y="88795"/>
                </a:moveTo>
                <a:lnTo>
                  <a:pt x="351020" y="241266"/>
                </a:lnTo>
                <a:lnTo>
                  <a:pt x="534888" y="173030"/>
                </a:lnTo>
                <a:lnTo>
                  <a:pt x="471361" y="416354"/>
                </a:lnTo>
                <a:lnTo>
                  <a:pt x="49098" y="405974"/>
                </a:lnTo>
                <a:lnTo>
                  <a:pt x="0" y="172935"/>
                </a:lnTo>
                <a:lnTo>
                  <a:pt x="160771" y="241266"/>
                </a:lnTo>
                <a:close/>
                <a:moveTo>
                  <a:pt x="269419" y="23835"/>
                </a:moveTo>
                <a:cubicBezTo>
                  <a:pt x="260370" y="23596"/>
                  <a:pt x="252798" y="30691"/>
                  <a:pt x="252274" y="39738"/>
                </a:cubicBezTo>
                <a:cubicBezTo>
                  <a:pt x="252417" y="47785"/>
                  <a:pt x="258751" y="54594"/>
                  <a:pt x="266942" y="55213"/>
                </a:cubicBezTo>
                <a:cubicBezTo>
                  <a:pt x="271085" y="55499"/>
                  <a:pt x="275181" y="54118"/>
                  <a:pt x="278372" y="51356"/>
                </a:cubicBezTo>
                <a:cubicBezTo>
                  <a:pt x="281563" y="48642"/>
                  <a:pt x="283468" y="44785"/>
                  <a:pt x="283753" y="40595"/>
                </a:cubicBezTo>
                <a:cubicBezTo>
                  <a:pt x="284087" y="36453"/>
                  <a:pt x="282706" y="32358"/>
                  <a:pt x="279943" y="29168"/>
                </a:cubicBezTo>
                <a:cubicBezTo>
                  <a:pt x="277276" y="26073"/>
                  <a:pt x="273514" y="24168"/>
                  <a:pt x="269419" y="23835"/>
                </a:cubicBezTo>
                <a:close/>
                <a:moveTo>
                  <a:pt x="270419" y="27"/>
                </a:moveTo>
                <a:lnTo>
                  <a:pt x="270847" y="27"/>
                </a:lnTo>
                <a:cubicBezTo>
                  <a:pt x="281372" y="789"/>
                  <a:pt x="290945" y="5550"/>
                  <a:pt x="297945" y="13597"/>
                </a:cubicBezTo>
                <a:cubicBezTo>
                  <a:pt x="304898" y="21597"/>
                  <a:pt x="308280" y="31786"/>
                  <a:pt x="307518" y="42357"/>
                </a:cubicBezTo>
                <a:cubicBezTo>
                  <a:pt x="306756" y="52880"/>
                  <a:pt x="301898" y="62499"/>
                  <a:pt x="293945" y="69403"/>
                </a:cubicBezTo>
                <a:cubicBezTo>
                  <a:pt x="286706" y="75688"/>
                  <a:pt x="277657" y="79069"/>
                  <a:pt x="268133" y="79069"/>
                </a:cubicBezTo>
                <a:cubicBezTo>
                  <a:pt x="267180" y="79069"/>
                  <a:pt x="266228" y="79021"/>
                  <a:pt x="265275" y="78926"/>
                </a:cubicBezTo>
                <a:cubicBezTo>
                  <a:pt x="244654" y="77450"/>
                  <a:pt x="228509" y="60118"/>
                  <a:pt x="228462" y="39405"/>
                </a:cubicBezTo>
                <a:lnTo>
                  <a:pt x="228462" y="38976"/>
                </a:lnTo>
                <a:cubicBezTo>
                  <a:pt x="229271" y="16740"/>
                  <a:pt x="248083" y="-783"/>
                  <a:pt x="270419" y="27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3652649-ED1E-412A-B6D0-1141509274AB}"/>
              </a:ext>
            </a:extLst>
          </p:cNvPr>
          <p:cNvGrpSpPr/>
          <p:nvPr/>
        </p:nvGrpSpPr>
        <p:grpSpPr>
          <a:xfrm flipV="1">
            <a:off x="1397083" y="2791227"/>
            <a:ext cx="4027260" cy="64770"/>
            <a:chOff x="1328738" y="3237844"/>
            <a:chExt cx="4027260" cy="6477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A8350B7-F2B5-49BC-89D4-18786F4BDC0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23" y="3302614"/>
              <a:ext cx="3657691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C7B9C74-5653-41F6-A7FC-EE0D1C8F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237844"/>
              <a:ext cx="4027260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B28D75E-8278-4FA8-A8A2-52A66FC86EAF}"/>
              </a:ext>
            </a:extLst>
          </p:cNvPr>
          <p:cNvGrpSpPr/>
          <p:nvPr/>
        </p:nvGrpSpPr>
        <p:grpSpPr>
          <a:xfrm flipV="1">
            <a:off x="3377186" y="4765896"/>
            <a:ext cx="67054" cy="67054"/>
            <a:chOff x="4651334" y="3922585"/>
            <a:chExt cx="324274" cy="324274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1EA203-2134-4B41-A0F0-7AA700803E47}"/>
                </a:ext>
              </a:extLst>
            </p:cNvPr>
            <p:cNvCxnSpPr/>
            <p:nvPr/>
          </p:nvCxnSpPr>
          <p:spPr>
            <a:xfrm>
              <a:off x="4651334" y="3922585"/>
              <a:ext cx="324274" cy="324274"/>
            </a:xfrm>
            <a:prstGeom prst="line">
              <a:avLst/>
            </a:prstGeom>
            <a:ln>
              <a:solidFill>
                <a:schemeClr val="accent3">
                  <a:lumMod val="50000"/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9E58905-BEE3-4F8B-9425-275D0203E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1334" y="3922585"/>
              <a:ext cx="324274" cy="324274"/>
            </a:xfrm>
            <a:prstGeom prst="line">
              <a:avLst/>
            </a:prstGeom>
            <a:ln>
              <a:solidFill>
                <a:schemeClr val="accent3">
                  <a:lumMod val="50000"/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6B1C09-84FC-4F2D-A9FC-BFDDD4518A61}"/>
              </a:ext>
            </a:extLst>
          </p:cNvPr>
          <p:cNvGrpSpPr/>
          <p:nvPr/>
        </p:nvGrpSpPr>
        <p:grpSpPr>
          <a:xfrm>
            <a:off x="1397083" y="3426161"/>
            <a:ext cx="4027260" cy="64770"/>
            <a:chOff x="1328738" y="3237844"/>
            <a:chExt cx="4027260" cy="6477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5726BBC-C6C3-4F61-835F-C611EB1E85C0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23" y="3302614"/>
              <a:ext cx="3657691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2C04F1C-9E28-423A-BBAA-E1A04AC325E1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237844"/>
              <a:ext cx="4027260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18154B0-8F84-444A-B946-7C245EE6E525}"/>
              </a:ext>
            </a:extLst>
          </p:cNvPr>
          <p:cNvCxnSpPr>
            <a:cxnSpLocks/>
          </p:cNvCxnSpPr>
          <p:nvPr/>
        </p:nvCxnSpPr>
        <p:spPr>
          <a:xfrm>
            <a:off x="1270454" y="1637728"/>
            <a:ext cx="4280518" cy="0"/>
          </a:xfrm>
          <a:prstGeom prst="line">
            <a:avLst/>
          </a:prstGeom>
          <a:ln w="3175">
            <a:gradFill flip="none" rotWithShape="1">
              <a:gsLst>
                <a:gs pos="80000">
                  <a:srgbClr val="B48222"/>
                </a:gs>
                <a:gs pos="20000">
                  <a:srgbClr val="B48222"/>
                </a:gs>
                <a:gs pos="0">
                  <a:schemeClr val="accent3">
                    <a:lumMod val="50000"/>
                    <a:alpha val="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D1D40A8-8065-4CFF-905B-9A0D1D721395}"/>
              </a:ext>
            </a:extLst>
          </p:cNvPr>
          <p:cNvSpPr txBox="1"/>
          <p:nvPr/>
        </p:nvSpPr>
        <p:spPr>
          <a:xfrm>
            <a:off x="1330029" y="2424503"/>
            <a:ext cx="409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rajan Pro 3" panose="02020502050503020301" pitchFamily="18" charset="0"/>
                <a:ea typeface="方正硬笔楷书简体" panose="03000509000000000000" pitchFamily="65" charset="-122"/>
              </a:rPr>
              <a:t>Report Title Here</a:t>
            </a:r>
            <a:endParaRPr lang="zh-CN" altLang="en-US" sz="1600" dirty="0">
              <a:latin typeface="Trajan Pro 3" panose="02020502050503020301" pitchFamily="18" charset="0"/>
              <a:ea typeface="方正硬笔楷书简体" panose="03000509000000000000" pitchFamily="65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C2E4AE2-5ADF-4504-9258-D118E436E60A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41" name="falling-leaf_70988">
              <a:extLst>
                <a:ext uri="{FF2B5EF4-FFF2-40B4-BE49-F238E27FC236}">
                  <a16:creationId xmlns:a16="http://schemas.microsoft.com/office/drawing/2014/main" id="{FEE449D4-01D4-40BA-9449-673A706DAB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lower-drawing_73213">
              <a:extLst>
                <a:ext uri="{FF2B5EF4-FFF2-40B4-BE49-F238E27FC236}">
                  <a16:creationId xmlns:a16="http://schemas.microsoft.com/office/drawing/2014/main" id="{0D01E924-B803-4386-881D-79A10A1D9D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dry-christmas-tree_15858">
              <a:extLst>
                <a:ext uri="{FF2B5EF4-FFF2-40B4-BE49-F238E27FC236}">
                  <a16:creationId xmlns:a16="http://schemas.microsoft.com/office/drawing/2014/main" id="{743D3B14-3CF4-452C-8E90-D42C5D5862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304137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19" grpId="0"/>
      <p:bldP spid="24" grpId="0"/>
      <p:bldP spid="25" grpId="0"/>
      <p:bldP spid="26" grpId="0"/>
      <p:bldP spid="29" grpId="0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08D033C-417E-47FD-94BF-7740FDABD54C}"/>
              </a:ext>
            </a:extLst>
          </p:cNvPr>
          <p:cNvCxnSpPr>
            <a:cxnSpLocks/>
          </p:cNvCxnSpPr>
          <p:nvPr/>
        </p:nvCxnSpPr>
        <p:spPr>
          <a:xfrm rot="12960000" flipV="1">
            <a:off x="7472828" y="3881167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FBFBC1A-47AF-4B3B-A4CD-FFF774E83D1B}"/>
              </a:ext>
            </a:extLst>
          </p:cNvPr>
          <p:cNvCxnSpPr>
            <a:cxnSpLocks/>
          </p:cNvCxnSpPr>
          <p:nvPr/>
        </p:nvCxnSpPr>
        <p:spPr>
          <a:xfrm rot="8640000" flipH="1" flipV="1">
            <a:off x="8082516" y="3881167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A8276B-6C5F-4F93-ACE8-17824E09BC8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777672" y="2961852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-4157" y="0"/>
            <a:ext cx="3060700" cy="6858000"/>
          </a:xfrm>
          <a:prstGeom prst="rect">
            <a:avLst/>
          </a:prstGeom>
          <a:blipFill dpi="0" rotWithShape="1">
            <a:blip r:embed="rId2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279D20-781E-41E4-96BD-C026E3355076}"/>
              </a:ext>
            </a:extLst>
          </p:cNvPr>
          <p:cNvGrpSpPr/>
          <p:nvPr/>
        </p:nvGrpSpPr>
        <p:grpSpPr>
          <a:xfrm>
            <a:off x="9427" y="65314"/>
            <a:ext cx="3035300" cy="6858000"/>
            <a:chOff x="0" y="65314"/>
            <a:chExt cx="3035300" cy="6858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5A769A1-032D-46AA-89B6-288097CF1345}"/>
                </a:ext>
              </a:extLst>
            </p:cNvPr>
            <p:cNvSpPr/>
            <p:nvPr/>
          </p:nvSpPr>
          <p:spPr>
            <a:xfrm>
              <a:off x="0" y="65314"/>
              <a:ext cx="3035300" cy="6858000"/>
            </a:xfrm>
            <a:prstGeom prst="rect">
              <a:avLst/>
            </a:prstGeom>
            <a:gradFill>
              <a:gsLst>
                <a:gs pos="50000">
                  <a:srgbClr val="2E394B">
                    <a:alpha val="80000"/>
                  </a:srgbClr>
                </a:gs>
                <a:gs pos="0">
                  <a:srgbClr val="2E394B">
                    <a:alpha val="0"/>
                  </a:srgbClr>
                </a:gs>
                <a:gs pos="100000">
                  <a:srgbClr val="2E394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2966AF-61AB-4CF7-B922-8536E72ECE52}"/>
                </a:ext>
              </a:extLst>
            </p:cNvPr>
            <p:cNvGrpSpPr/>
            <p:nvPr/>
          </p:nvGrpSpPr>
          <p:grpSpPr>
            <a:xfrm>
              <a:off x="212997" y="2253898"/>
              <a:ext cx="2749471" cy="2375602"/>
              <a:chOff x="212997" y="2253898"/>
              <a:chExt cx="2749471" cy="237560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FDC7E4-1F6A-4409-84BE-B38D1E14D73F}"/>
                  </a:ext>
                </a:extLst>
              </p:cNvPr>
              <p:cNvSpPr txBox="1"/>
              <p:nvPr/>
            </p:nvSpPr>
            <p:spPr>
              <a:xfrm>
                <a:off x="748913" y="2253898"/>
                <a:ext cx="167763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P</a:t>
                </a: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art 4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6A5BF7-3CD4-4E6D-9144-D384EB8456B3}"/>
                  </a:ext>
                </a:extLst>
              </p:cNvPr>
              <p:cNvSpPr txBox="1"/>
              <p:nvPr/>
            </p:nvSpPr>
            <p:spPr>
              <a:xfrm>
                <a:off x="212997" y="2844396"/>
                <a:ext cx="27494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这里是标题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868445-581B-4974-80B6-E3AE11EAC94B}"/>
                  </a:ext>
                </a:extLst>
              </p:cNvPr>
              <p:cNvSpPr txBox="1"/>
              <p:nvPr/>
            </p:nvSpPr>
            <p:spPr>
              <a:xfrm>
                <a:off x="212997" y="3552282"/>
                <a:ext cx="274947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隶书" panose="02010800040101010101" pitchFamily="2" charset="-122"/>
                    <a:cs typeface="Arial" panose="020B0604020202020204" pitchFamily="34" charset="0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1F6C842-B41D-4747-A079-CEF641252BB1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F1619F-5764-481E-A710-4E3EE57FB968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er_90050">
            <a:extLst>
              <a:ext uri="{FF2B5EF4-FFF2-40B4-BE49-F238E27FC236}">
                <a16:creationId xmlns:a16="http://schemas.microsoft.com/office/drawing/2014/main" id="{1ECB3D9E-21CA-4ECC-BF89-E4A567D7CADE}"/>
              </a:ext>
            </a:extLst>
          </p:cNvPr>
          <p:cNvSpPr>
            <a:spLocks noChangeAspect="1"/>
          </p:cNvSpPr>
          <p:nvPr/>
        </p:nvSpPr>
        <p:spPr bwMode="auto">
          <a:xfrm>
            <a:off x="7472829" y="3422084"/>
            <a:ext cx="609685" cy="57123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568" h="569251">
                <a:moveTo>
                  <a:pt x="351720" y="344147"/>
                </a:moveTo>
                <a:cubicBezTo>
                  <a:pt x="358021" y="347698"/>
                  <a:pt x="364930" y="350842"/>
                  <a:pt x="372348" y="353683"/>
                </a:cubicBezTo>
                <a:cubicBezTo>
                  <a:pt x="400495" y="364436"/>
                  <a:pt x="435552" y="370421"/>
                  <a:pt x="471219" y="370421"/>
                </a:cubicBezTo>
                <a:cubicBezTo>
                  <a:pt x="479449" y="370421"/>
                  <a:pt x="487477" y="370117"/>
                  <a:pt x="495200" y="369407"/>
                </a:cubicBezTo>
                <a:cubicBezTo>
                  <a:pt x="505971" y="378841"/>
                  <a:pt x="515218" y="388478"/>
                  <a:pt x="522026" y="397912"/>
                </a:cubicBezTo>
                <a:cubicBezTo>
                  <a:pt x="547429" y="432809"/>
                  <a:pt x="549563" y="478459"/>
                  <a:pt x="528427" y="514979"/>
                </a:cubicBezTo>
                <a:cubicBezTo>
                  <a:pt x="521518" y="511631"/>
                  <a:pt x="513897" y="509704"/>
                  <a:pt x="506072" y="509704"/>
                </a:cubicBezTo>
                <a:cubicBezTo>
                  <a:pt x="495505" y="509704"/>
                  <a:pt x="485343" y="513051"/>
                  <a:pt x="476807" y="519239"/>
                </a:cubicBezTo>
                <a:cubicBezTo>
                  <a:pt x="461464" y="530297"/>
                  <a:pt x="454148" y="549064"/>
                  <a:pt x="456790" y="566918"/>
                </a:cubicBezTo>
                <a:cubicBezTo>
                  <a:pt x="449575" y="568440"/>
                  <a:pt x="442157" y="569251"/>
                  <a:pt x="434739" y="569251"/>
                </a:cubicBezTo>
                <a:cubicBezTo>
                  <a:pt x="400190" y="569251"/>
                  <a:pt x="367471" y="552614"/>
                  <a:pt x="347148" y="524717"/>
                </a:cubicBezTo>
                <a:cubicBezTo>
                  <a:pt x="328451" y="498950"/>
                  <a:pt x="312701" y="454214"/>
                  <a:pt x="307925" y="413332"/>
                </a:cubicBezTo>
                <a:cubicBezTo>
                  <a:pt x="305689" y="393855"/>
                  <a:pt x="305994" y="376406"/>
                  <a:pt x="308636" y="361697"/>
                </a:cubicBezTo>
                <a:cubicBezTo>
                  <a:pt x="324996" y="360682"/>
                  <a:pt x="339933" y="354190"/>
                  <a:pt x="351720" y="344147"/>
                </a:cubicBezTo>
                <a:close/>
                <a:moveTo>
                  <a:pt x="255874" y="344147"/>
                </a:moveTo>
                <a:cubicBezTo>
                  <a:pt x="263294" y="350538"/>
                  <a:pt x="272034" y="355509"/>
                  <a:pt x="281688" y="358552"/>
                </a:cubicBezTo>
                <a:cubicBezTo>
                  <a:pt x="278843" y="375493"/>
                  <a:pt x="278538" y="394969"/>
                  <a:pt x="280977" y="416374"/>
                </a:cubicBezTo>
                <a:cubicBezTo>
                  <a:pt x="282603" y="430575"/>
                  <a:pt x="285449" y="444879"/>
                  <a:pt x="289107" y="458979"/>
                </a:cubicBezTo>
                <a:cubicBezTo>
                  <a:pt x="281790" y="483021"/>
                  <a:pt x="271627" y="505236"/>
                  <a:pt x="260448" y="520656"/>
                </a:cubicBezTo>
                <a:cubicBezTo>
                  <a:pt x="240122" y="548451"/>
                  <a:pt x="207398" y="565087"/>
                  <a:pt x="172844" y="565087"/>
                </a:cubicBezTo>
                <a:cubicBezTo>
                  <a:pt x="165426" y="565087"/>
                  <a:pt x="158007" y="564377"/>
                  <a:pt x="150791" y="562855"/>
                </a:cubicBezTo>
                <a:cubicBezTo>
                  <a:pt x="153332" y="544900"/>
                  <a:pt x="146015" y="526235"/>
                  <a:pt x="130770" y="515178"/>
                </a:cubicBezTo>
                <a:cubicBezTo>
                  <a:pt x="122234" y="508888"/>
                  <a:pt x="112071" y="505642"/>
                  <a:pt x="101502" y="505642"/>
                </a:cubicBezTo>
                <a:cubicBezTo>
                  <a:pt x="93676" y="505642"/>
                  <a:pt x="86054" y="507468"/>
                  <a:pt x="79143" y="510917"/>
                </a:cubicBezTo>
                <a:cubicBezTo>
                  <a:pt x="58005" y="474297"/>
                  <a:pt x="60037" y="428749"/>
                  <a:pt x="85546" y="393752"/>
                </a:cubicBezTo>
                <a:cubicBezTo>
                  <a:pt x="91440" y="385637"/>
                  <a:pt x="99164" y="377318"/>
                  <a:pt x="108209" y="369102"/>
                </a:cubicBezTo>
                <a:cubicBezTo>
                  <a:pt x="117254" y="369913"/>
                  <a:pt x="126705" y="370420"/>
                  <a:pt x="136258" y="370420"/>
                </a:cubicBezTo>
                <a:lnTo>
                  <a:pt x="136360" y="370420"/>
                </a:lnTo>
                <a:cubicBezTo>
                  <a:pt x="172031" y="370420"/>
                  <a:pt x="207093" y="364435"/>
                  <a:pt x="235142" y="353683"/>
                </a:cubicBezTo>
                <a:cubicBezTo>
                  <a:pt x="242663" y="350842"/>
                  <a:pt x="249573" y="347698"/>
                  <a:pt x="255874" y="344147"/>
                </a:cubicBezTo>
                <a:close/>
                <a:moveTo>
                  <a:pt x="303784" y="241969"/>
                </a:moveTo>
                <a:cubicBezTo>
                  <a:pt x="329467" y="241969"/>
                  <a:pt x="350287" y="262742"/>
                  <a:pt x="350287" y="288366"/>
                </a:cubicBezTo>
                <a:cubicBezTo>
                  <a:pt x="350287" y="313990"/>
                  <a:pt x="329467" y="334763"/>
                  <a:pt x="303784" y="334763"/>
                </a:cubicBezTo>
                <a:cubicBezTo>
                  <a:pt x="278101" y="334763"/>
                  <a:pt x="257281" y="313990"/>
                  <a:pt x="257281" y="288366"/>
                </a:cubicBezTo>
                <a:cubicBezTo>
                  <a:pt x="257281" y="262742"/>
                  <a:pt x="278101" y="241969"/>
                  <a:pt x="303784" y="241969"/>
                </a:cubicBezTo>
                <a:close/>
                <a:moveTo>
                  <a:pt x="500046" y="124477"/>
                </a:moveTo>
                <a:cubicBezTo>
                  <a:pt x="530738" y="124477"/>
                  <a:pt x="559803" y="137564"/>
                  <a:pt x="580230" y="159984"/>
                </a:cubicBezTo>
                <a:cubicBezTo>
                  <a:pt x="567527" y="172969"/>
                  <a:pt x="562446" y="192346"/>
                  <a:pt x="568238" y="210302"/>
                </a:cubicBezTo>
                <a:cubicBezTo>
                  <a:pt x="574133" y="228258"/>
                  <a:pt x="589377" y="241041"/>
                  <a:pt x="607568" y="244084"/>
                </a:cubicBezTo>
                <a:cubicBezTo>
                  <a:pt x="603097" y="286083"/>
                  <a:pt x="574539" y="321692"/>
                  <a:pt x="533380" y="335083"/>
                </a:cubicBezTo>
                <a:cubicBezTo>
                  <a:pt x="517018" y="340358"/>
                  <a:pt x="494965" y="343300"/>
                  <a:pt x="471184" y="343300"/>
                </a:cubicBezTo>
                <a:cubicBezTo>
                  <a:pt x="435919" y="343300"/>
                  <a:pt x="396793" y="336706"/>
                  <a:pt x="368845" y="322706"/>
                </a:cubicBezTo>
                <a:cubicBezTo>
                  <a:pt x="374232" y="312460"/>
                  <a:pt x="377382" y="300793"/>
                  <a:pt x="377382" y="288417"/>
                </a:cubicBezTo>
                <a:cubicBezTo>
                  <a:pt x="377382" y="280098"/>
                  <a:pt x="375959" y="272084"/>
                  <a:pt x="373418" y="264678"/>
                </a:cubicBezTo>
                <a:cubicBezTo>
                  <a:pt x="383378" y="253722"/>
                  <a:pt x="392829" y="240432"/>
                  <a:pt x="401569" y="224910"/>
                </a:cubicBezTo>
                <a:cubicBezTo>
                  <a:pt x="415492" y="200360"/>
                  <a:pt x="426366" y="172157"/>
                  <a:pt x="432769" y="145680"/>
                </a:cubicBezTo>
                <a:cubicBezTo>
                  <a:pt x="444558" y="138680"/>
                  <a:pt x="456042" y="133201"/>
                  <a:pt x="466611" y="129752"/>
                </a:cubicBezTo>
                <a:cubicBezTo>
                  <a:pt x="477485" y="126303"/>
                  <a:pt x="488766" y="124477"/>
                  <a:pt x="500046" y="124477"/>
                </a:cubicBezTo>
                <a:close/>
                <a:moveTo>
                  <a:pt x="107522" y="124477"/>
                </a:moveTo>
                <a:cubicBezTo>
                  <a:pt x="118802" y="124477"/>
                  <a:pt x="130083" y="126303"/>
                  <a:pt x="140957" y="129752"/>
                </a:cubicBezTo>
                <a:cubicBezTo>
                  <a:pt x="151425" y="133201"/>
                  <a:pt x="163010" y="138680"/>
                  <a:pt x="174799" y="145680"/>
                </a:cubicBezTo>
                <a:cubicBezTo>
                  <a:pt x="181202" y="172157"/>
                  <a:pt x="192076" y="200360"/>
                  <a:pt x="205999" y="224910"/>
                </a:cubicBezTo>
                <a:cubicBezTo>
                  <a:pt x="214739" y="240432"/>
                  <a:pt x="224190" y="253722"/>
                  <a:pt x="234150" y="264678"/>
                </a:cubicBezTo>
                <a:cubicBezTo>
                  <a:pt x="231609" y="272084"/>
                  <a:pt x="230186" y="280098"/>
                  <a:pt x="230186" y="288417"/>
                </a:cubicBezTo>
                <a:cubicBezTo>
                  <a:pt x="230186" y="300793"/>
                  <a:pt x="233235" y="312460"/>
                  <a:pt x="238723" y="322706"/>
                </a:cubicBezTo>
                <a:cubicBezTo>
                  <a:pt x="210775" y="336706"/>
                  <a:pt x="171649" y="343300"/>
                  <a:pt x="136282" y="343300"/>
                </a:cubicBezTo>
                <a:cubicBezTo>
                  <a:pt x="112603" y="343300"/>
                  <a:pt x="90550" y="340358"/>
                  <a:pt x="74086" y="335083"/>
                </a:cubicBezTo>
                <a:cubicBezTo>
                  <a:pt x="32927" y="321692"/>
                  <a:pt x="4471" y="286083"/>
                  <a:pt x="0" y="243983"/>
                </a:cubicBezTo>
                <a:cubicBezTo>
                  <a:pt x="18191" y="241041"/>
                  <a:pt x="33435" y="228258"/>
                  <a:pt x="39228" y="210302"/>
                </a:cubicBezTo>
                <a:cubicBezTo>
                  <a:pt x="45122" y="192346"/>
                  <a:pt x="40041" y="172969"/>
                  <a:pt x="27338" y="159984"/>
                </a:cubicBezTo>
                <a:cubicBezTo>
                  <a:pt x="47663" y="137564"/>
                  <a:pt x="76830" y="124477"/>
                  <a:pt x="107522" y="124477"/>
                </a:cubicBezTo>
                <a:close/>
                <a:moveTo>
                  <a:pt x="259565" y="0"/>
                </a:moveTo>
                <a:cubicBezTo>
                  <a:pt x="267999" y="16029"/>
                  <a:pt x="284867" y="26883"/>
                  <a:pt x="303768" y="26883"/>
                </a:cubicBezTo>
                <a:cubicBezTo>
                  <a:pt x="322669" y="26883"/>
                  <a:pt x="339640" y="16029"/>
                  <a:pt x="348074" y="0"/>
                </a:cubicBezTo>
                <a:cubicBezTo>
                  <a:pt x="386689" y="17246"/>
                  <a:pt x="411890" y="55289"/>
                  <a:pt x="411890" y="98505"/>
                </a:cubicBezTo>
                <a:cubicBezTo>
                  <a:pt x="411890" y="130359"/>
                  <a:pt x="398273" y="175807"/>
                  <a:pt x="378051" y="211618"/>
                </a:cubicBezTo>
                <a:cubicBezTo>
                  <a:pt x="371954" y="222270"/>
                  <a:pt x="365654" y="231806"/>
                  <a:pt x="359049" y="239922"/>
                </a:cubicBezTo>
                <a:cubicBezTo>
                  <a:pt x="345534" y="224603"/>
                  <a:pt x="325820" y="214865"/>
                  <a:pt x="303768" y="214865"/>
                </a:cubicBezTo>
                <a:cubicBezTo>
                  <a:pt x="281819" y="214865"/>
                  <a:pt x="262003" y="224603"/>
                  <a:pt x="248589" y="239922"/>
                </a:cubicBezTo>
                <a:cubicBezTo>
                  <a:pt x="241984" y="231806"/>
                  <a:pt x="235582" y="222270"/>
                  <a:pt x="229587" y="211618"/>
                </a:cubicBezTo>
                <a:cubicBezTo>
                  <a:pt x="209365" y="175807"/>
                  <a:pt x="195748" y="130359"/>
                  <a:pt x="195748" y="98505"/>
                </a:cubicBezTo>
                <a:cubicBezTo>
                  <a:pt x="195748" y="55289"/>
                  <a:pt x="220847" y="17246"/>
                  <a:pt x="25956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5C29C8-C5D5-4C50-A5A0-517CF6959937}"/>
              </a:ext>
            </a:extLst>
          </p:cNvPr>
          <p:cNvSpPr txBox="1"/>
          <p:nvPr/>
        </p:nvSpPr>
        <p:spPr>
          <a:xfrm>
            <a:off x="5770321" y="2038522"/>
            <a:ext cx="4014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C34524-4C5C-4B77-A53A-8FF9CBD9F92E}"/>
              </a:ext>
            </a:extLst>
          </p:cNvPr>
          <p:cNvSpPr txBox="1"/>
          <p:nvPr/>
        </p:nvSpPr>
        <p:spPr>
          <a:xfrm>
            <a:off x="3498383" y="318537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E41F59-686F-467A-8A32-002B18D94031}"/>
              </a:ext>
            </a:extLst>
          </p:cNvPr>
          <p:cNvSpPr txBox="1"/>
          <p:nvPr/>
        </p:nvSpPr>
        <p:spPr>
          <a:xfrm>
            <a:off x="8465270" y="318537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15C984-049E-436A-B314-DB91CC362FD6}"/>
              </a:ext>
            </a:extLst>
          </p:cNvPr>
          <p:cNvSpPr txBox="1"/>
          <p:nvPr/>
        </p:nvSpPr>
        <p:spPr>
          <a:xfrm>
            <a:off x="3881139" y="445355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4969DD-9799-4E2F-B94C-D338BFC689D5}"/>
              </a:ext>
            </a:extLst>
          </p:cNvPr>
          <p:cNvSpPr txBox="1"/>
          <p:nvPr/>
        </p:nvSpPr>
        <p:spPr>
          <a:xfrm>
            <a:off x="8082514" y="4464477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35340-7FDF-4E7A-8912-EF4D71005589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2" name="falling-leaf_70988">
              <a:extLst>
                <a:ext uri="{FF2B5EF4-FFF2-40B4-BE49-F238E27FC236}">
                  <a16:creationId xmlns:a16="http://schemas.microsoft.com/office/drawing/2014/main" id="{EBD331C6-9C4D-4E20-BDA9-59F3543A99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lower-drawing_73213">
              <a:extLst>
                <a:ext uri="{FF2B5EF4-FFF2-40B4-BE49-F238E27FC236}">
                  <a16:creationId xmlns:a16="http://schemas.microsoft.com/office/drawing/2014/main" id="{96C3311A-8B48-47FE-BCC3-657D95D1F2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dry-christmas-tree_15858">
              <a:extLst>
                <a:ext uri="{FF2B5EF4-FFF2-40B4-BE49-F238E27FC236}">
                  <a16:creationId xmlns:a16="http://schemas.microsoft.com/office/drawing/2014/main" id="{441FB8F3-2054-4D57-9026-527D55D46C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7" name="图片 12" descr="logo">
            <a:extLst>
              <a:ext uri="{FF2B5EF4-FFF2-40B4-BE49-F238E27FC236}">
                <a16:creationId xmlns:a16="http://schemas.microsoft.com/office/drawing/2014/main" id="{56DE6017-EF00-48C1-BEEA-77299F2B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E8D749D-2308-4DCC-8757-A13E0ACF92F3}"/>
              </a:ext>
            </a:extLst>
          </p:cNvPr>
          <p:cNvCxnSpPr>
            <a:cxnSpLocks/>
          </p:cNvCxnSpPr>
          <p:nvPr/>
        </p:nvCxnSpPr>
        <p:spPr>
          <a:xfrm rot="4320000">
            <a:off x="8273891" y="3316346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9F73B0A-2363-4AB2-BCF1-4698A17383A9}"/>
              </a:ext>
            </a:extLst>
          </p:cNvPr>
          <p:cNvCxnSpPr>
            <a:cxnSpLocks/>
          </p:cNvCxnSpPr>
          <p:nvPr/>
        </p:nvCxnSpPr>
        <p:spPr>
          <a:xfrm rot="17280000" flipV="1">
            <a:off x="7272710" y="3316346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4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1108B5-6797-4237-A4AD-3194C21C3B1E}"/>
              </a:ext>
            </a:extLst>
          </p:cNvPr>
          <p:cNvGrpSpPr/>
          <p:nvPr/>
        </p:nvGrpSpPr>
        <p:grpSpPr>
          <a:xfrm>
            <a:off x="-1" y="-2"/>
            <a:ext cx="12192001" cy="6858003"/>
            <a:chOff x="-1" y="-2"/>
            <a:chExt cx="12192001" cy="68580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F5E2A31-7B54-4FAE-8394-CD34360F8861}"/>
                </a:ext>
              </a:extLst>
            </p:cNvPr>
            <p:cNvSpPr/>
            <p:nvPr/>
          </p:nvSpPr>
          <p:spPr>
            <a:xfrm>
              <a:off x="-1" y="-1"/>
              <a:ext cx="4722829" cy="2592371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74BF9A6-D0F4-45B6-ACB2-0BBC9B3209A8}"/>
                </a:ext>
              </a:extLst>
            </p:cNvPr>
            <p:cNvSpPr/>
            <p:nvPr/>
          </p:nvSpPr>
          <p:spPr>
            <a:xfrm>
              <a:off x="0" y="5033913"/>
              <a:ext cx="5326144" cy="1824087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-6350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B9C10E-A9CC-4538-A44F-0D17422FF3DD}"/>
                </a:ext>
              </a:extLst>
            </p:cNvPr>
            <p:cNvSpPr/>
            <p:nvPr/>
          </p:nvSpPr>
          <p:spPr>
            <a:xfrm>
              <a:off x="-1" y="2592370"/>
              <a:ext cx="3996965" cy="2441543"/>
            </a:xfrm>
            <a:prstGeom prst="rect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127000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FEEEA3-20A4-4ECE-ACBD-4E519EEEBC6B}"/>
                </a:ext>
              </a:extLst>
            </p:cNvPr>
            <p:cNvSpPr/>
            <p:nvPr/>
          </p:nvSpPr>
          <p:spPr>
            <a:xfrm>
              <a:off x="4722828" y="-1"/>
              <a:ext cx="3789576" cy="2592371"/>
            </a:xfrm>
            <a:prstGeom prst="rect">
              <a:avLst/>
            </a:pr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05805-BCD9-4CFA-B4C8-D6FC6DFE0EE5}"/>
                </a:ext>
              </a:extLst>
            </p:cNvPr>
            <p:cNvSpPr/>
            <p:nvPr/>
          </p:nvSpPr>
          <p:spPr>
            <a:xfrm>
              <a:off x="3996964" y="2597083"/>
              <a:ext cx="4515440" cy="2436830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231DCE-285C-435F-9FD9-BA21555F5B5C}"/>
                </a:ext>
              </a:extLst>
            </p:cNvPr>
            <p:cNvSpPr/>
            <p:nvPr/>
          </p:nvSpPr>
          <p:spPr>
            <a:xfrm>
              <a:off x="8512404" y="-2"/>
              <a:ext cx="3679596" cy="4421172"/>
            </a:xfrm>
            <a:prstGeom prst="rect">
              <a:avLst/>
            </a:prstGeom>
            <a:blipFill dpi="0"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75E48D-BA5B-4B4E-A092-91ADEF7B02BE}"/>
                </a:ext>
              </a:extLst>
            </p:cNvPr>
            <p:cNvSpPr/>
            <p:nvPr/>
          </p:nvSpPr>
          <p:spPr>
            <a:xfrm>
              <a:off x="8512404" y="4421170"/>
              <a:ext cx="3679596" cy="2436830"/>
            </a:xfrm>
            <a:prstGeom prst="rect">
              <a:avLst/>
            </a:prstGeom>
            <a:blipFill dpi="0"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7954192-040A-4D7A-8833-F23F2E432C5D}"/>
                </a:ext>
              </a:extLst>
            </p:cNvPr>
            <p:cNvSpPr/>
            <p:nvPr/>
          </p:nvSpPr>
          <p:spPr>
            <a:xfrm>
              <a:off x="5326144" y="5038627"/>
              <a:ext cx="3186260" cy="1819374"/>
            </a:xfrm>
            <a:prstGeom prst="rect">
              <a:avLst/>
            </a:prstGeom>
            <a:blipFill dpi="0"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78BC2F4-1FC9-4848-97D1-22A52CF968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12" descr="logo">
            <a:extLst>
              <a:ext uri="{FF2B5EF4-FFF2-40B4-BE49-F238E27FC236}">
                <a16:creationId xmlns:a16="http://schemas.microsoft.com/office/drawing/2014/main" id="{017C9AF9-D926-46C0-95BC-0C71D78B3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5"/>
          <a:stretch/>
        </p:blipFill>
        <p:spPr bwMode="auto">
          <a:xfrm>
            <a:off x="5689600" y="4344208"/>
            <a:ext cx="812800" cy="87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A0AA83C-9C41-48F9-A87D-207020B62F21}"/>
              </a:ext>
            </a:extLst>
          </p:cNvPr>
          <p:cNvSpPr txBox="1"/>
          <p:nvPr/>
        </p:nvSpPr>
        <p:spPr>
          <a:xfrm>
            <a:off x="4163262" y="2289647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谢谢大家！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E047C5-0AAF-435B-A1ED-D203EB34BE30}"/>
              </a:ext>
            </a:extLst>
          </p:cNvPr>
          <p:cNvSpPr txBox="1"/>
          <p:nvPr/>
        </p:nvSpPr>
        <p:spPr>
          <a:xfrm>
            <a:off x="3473362" y="3305310"/>
            <a:ext cx="5812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kton Pro" panose="020F0603020208020904" pitchFamily="34" charset="0"/>
                <a:ea typeface="方正硬笔楷书简体" panose="03000509000000000000" pitchFamily="65" charset="-122"/>
              </a:rPr>
              <a:t>Thank You For Listening~</a:t>
            </a:r>
            <a:endParaRPr lang="zh-CN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kton Pro" panose="020F0603020208020904" pitchFamily="34" charset="0"/>
              <a:ea typeface="方正硬笔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042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E394B">
                  <a:alpha val="10000"/>
                </a:srgbClr>
              </a:gs>
              <a:gs pos="100000">
                <a:srgbClr val="2E394B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4757397-8D68-4FE7-AAB2-E0B66898525B}"/>
              </a:ext>
            </a:extLst>
          </p:cNvPr>
          <p:cNvGrpSpPr/>
          <p:nvPr/>
        </p:nvGrpSpPr>
        <p:grpSpPr>
          <a:xfrm>
            <a:off x="200665" y="3799894"/>
            <a:ext cx="2774135" cy="2593525"/>
            <a:chOff x="200665" y="3799894"/>
            <a:chExt cx="2774135" cy="259352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200665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20984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25330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0FC93-799D-46F6-9A0E-88ABBFBA2CE0}"/>
              </a:ext>
            </a:extLst>
          </p:cNvPr>
          <p:cNvGrpSpPr/>
          <p:nvPr/>
        </p:nvGrpSpPr>
        <p:grpSpPr>
          <a:xfrm>
            <a:off x="367622" y="464581"/>
            <a:ext cx="1888144" cy="1078676"/>
            <a:chOff x="367622" y="464581"/>
            <a:chExt cx="1888144" cy="107867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AFEC68A-6766-4DDC-AD2E-3F583D79A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22" y="579914"/>
              <a:ext cx="0" cy="837406"/>
            </a:xfrm>
            <a:prstGeom prst="line">
              <a:avLst/>
            </a:pr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C3CDE44-0E06-4D82-AA69-4BFE69101FAA}"/>
                </a:ext>
              </a:extLst>
            </p:cNvPr>
            <p:cNvSpPr txBox="1"/>
            <p:nvPr/>
          </p:nvSpPr>
          <p:spPr>
            <a:xfrm>
              <a:off x="436101" y="464581"/>
              <a:ext cx="1819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4"/>
                  </a:solidFill>
                  <a:latin typeface="Tekton Pro" panose="020F0603020208020904" pitchFamily="34" charset="0"/>
                  <a:ea typeface="方正硬笔楷书简体" panose="03000509000000000000" pitchFamily="65" charset="-122"/>
                </a:rPr>
                <a:t>C</a:t>
              </a:r>
              <a:r>
                <a:rPr lang="en-US" altLang="zh-CN" sz="2800" b="1" dirty="0">
                  <a:solidFill>
                    <a:schemeClr val="accent1"/>
                  </a:solidFill>
                  <a:latin typeface="Tekton Pro" panose="020F0603020208020904" pitchFamily="34" charset="0"/>
                  <a:ea typeface="方正硬笔楷书简体" panose="03000509000000000000" pitchFamily="65" charset="-122"/>
                </a:rPr>
                <a:t>ONTENTS</a:t>
              </a:r>
              <a:endParaRPr lang="zh-CN" altLang="en-US" sz="2800" b="1" dirty="0">
                <a:solidFill>
                  <a:schemeClr val="accent1"/>
                </a:solidFill>
                <a:latin typeface="Tekton Pro" panose="020F0603020208020904" pitchFamily="34" charset="0"/>
                <a:ea typeface="方正硬笔楷书简体" panose="03000509000000000000" pitchFamily="65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DEAED4E-7C0E-4DDA-BA95-AF5CFA6431F3}"/>
                </a:ext>
              </a:extLst>
            </p:cNvPr>
            <p:cNvSpPr txBox="1"/>
            <p:nvPr/>
          </p:nvSpPr>
          <p:spPr>
            <a:xfrm>
              <a:off x="367622" y="896926"/>
              <a:ext cx="125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 dirty="0">
                  <a:solidFill>
                    <a:schemeClr val="accent1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目录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C03C07B-035F-40CF-8EF4-10E33A4440DE}"/>
              </a:ext>
            </a:extLst>
          </p:cNvPr>
          <p:cNvGrpSpPr/>
          <p:nvPr/>
        </p:nvGrpSpPr>
        <p:grpSpPr>
          <a:xfrm>
            <a:off x="3257020" y="3799894"/>
            <a:ext cx="2774135" cy="2593525"/>
            <a:chOff x="3257020" y="3799894"/>
            <a:chExt cx="2774135" cy="259352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186C8A-679C-4907-B651-6CBF803A88B9}"/>
                </a:ext>
              </a:extLst>
            </p:cNvPr>
            <p:cNvSpPr txBox="1"/>
            <p:nvPr/>
          </p:nvSpPr>
          <p:spPr>
            <a:xfrm>
              <a:off x="3257020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CF21000-6DA2-4137-BBAD-E894743C4AA2}"/>
                </a:ext>
              </a:extLst>
            </p:cNvPr>
            <p:cNvSpPr txBox="1"/>
            <p:nvPr/>
          </p:nvSpPr>
          <p:spPr>
            <a:xfrm>
              <a:off x="3277339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856D5B4-12A4-4A83-8DBC-9A2938FFE3BA}"/>
                </a:ext>
              </a:extLst>
            </p:cNvPr>
            <p:cNvSpPr txBox="1"/>
            <p:nvPr/>
          </p:nvSpPr>
          <p:spPr>
            <a:xfrm>
              <a:off x="3281685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79C6AE-52C1-4744-A306-1F7BD7F95565}"/>
              </a:ext>
            </a:extLst>
          </p:cNvPr>
          <p:cNvGrpSpPr/>
          <p:nvPr/>
        </p:nvGrpSpPr>
        <p:grpSpPr>
          <a:xfrm>
            <a:off x="6293055" y="3799894"/>
            <a:ext cx="2774135" cy="2593525"/>
            <a:chOff x="6293055" y="3799894"/>
            <a:chExt cx="2774135" cy="259352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566968-C48F-43A1-8E01-E7686EEE4B46}"/>
                </a:ext>
              </a:extLst>
            </p:cNvPr>
            <p:cNvSpPr txBox="1"/>
            <p:nvPr/>
          </p:nvSpPr>
          <p:spPr>
            <a:xfrm>
              <a:off x="6293055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F3FE8FE-782B-47F5-B1EC-A7BA891D3007}"/>
                </a:ext>
              </a:extLst>
            </p:cNvPr>
            <p:cNvSpPr txBox="1"/>
            <p:nvPr/>
          </p:nvSpPr>
          <p:spPr>
            <a:xfrm>
              <a:off x="6313374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45F702-6746-4DC3-B7D5-03972051056F}"/>
                </a:ext>
              </a:extLst>
            </p:cNvPr>
            <p:cNvSpPr txBox="1"/>
            <p:nvPr/>
          </p:nvSpPr>
          <p:spPr>
            <a:xfrm>
              <a:off x="6317720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C9DB21A-BA78-4341-A7A2-CB189D6C329A}"/>
              </a:ext>
            </a:extLst>
          </p:cNvPr>
          <p:cNvGrpSpPr/>
          <p:nvPr/>
        </p:nvGrpSpPr>
        <p:grpSpPr>
          <a:xfrm>
            <a:off x="9369643" y="3799894"/>
            <a:ext cx="2774135" cy="2593525"/>
            <a:chOff x="9369643" y="3799894"/>
            <a:chExt cx="2774135" cy="259352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6341DF-389E-4BEA-9286-C3A928CE74EF}"/>
                </a:ext>
              </a:extLst>
            </p:cNvPr>
            <p:cNvSpPr txBox="1"/>
            <p:nvPr/>
          </p:nvSpPr>
          <p:spPr>
            <a:xfrm>
              <a:off x="9369643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960117-EB0A-4553-8141-9FC196C528AF}"/>
                </a:ext>
              </a:extLst>
            </p:cNvPr>
            <p:cNvSpPr txBox="1"/>
            <p:nvPr/>
          </p:nvSpPr>
          <p:spPr>
            <a:xfrm>
              <a:off x="9389962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F89DFF-7EC4-4AFC-ACDD-4A85FD706C6A}"/>
                </a:ext>
              </a:extLst>
            </p:cNvPr>
            <p:cNvSpPr txBox="1"/>
            <p:nvPr/>
          </p:nvSpPr>
          <p:spPr>
            <a:xfrm>
              <a:off x="9394308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37" name="图片 12" descr="logo">
            <a:extLst>
              <a:ext uri="{FF2B5EF4-FFF2-40B4-BE49-F238E27FC236}">
                <a16:creationId xmlns:a16="http://schemas.microsoft.com/office/drawing/2014/main" id="{797E2AB6-A4DC-4FDC-BB7C-D3A52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37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7FD73A-DE74-4D66-8CF0-A4E8A1B5E9A2}"/>
              </a:ext>
            </a:extLst>
          </p:cNvPr>
          <p:cNvSpPr/>
          <p:nvPr/>
        </p:nvSpPr>
        <p:spPr>
          <a:xfrm>
            <a:off x="11446530" y="161118"/>
            <a:ext cx="610050" cy="610051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4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5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6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429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5176C54A-23AD-416F-AE73-317C31B4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90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42914" y="1851645"/>
            <a:ext cx="2749471" cy="3154710"/>
            <a:chOff x="212997" y="2121638"/>
            <a:chExt cx="2749471" cy="315471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663443" y="2121638"/>
              <a:ext cx="1848584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alpha val="50000"/>
                    </a:schemeClr>
                  </a:solidFill>
                  <a:effectLst/>
                  <a:uLnTx/>
                  <a:uFillTx/>
                  <a:latin typeface="Eras Bold ITC" panose="020B0907030504020204" pitchFamily="34" charset="0"/>
                  <a:ea typeface="华文隶书" panose="02010800040101010101" pitchFamily="2" charset="-122"/>
                </a:rPr>
                <a:t>1</a:t>
              </a:r>
              <a:endPara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alpha val="50000"/>
                  </a:schemeClr>
                </a:solidFill>
                <a:effectLst/>
                <a:uLnTx/>
                <a:uFillTx/>
                <a:latin typeface="Eras Bold ITC" panose="020B09070305040202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947A62C-1FD8-4547-9D63-9E310FDD4F71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0E5D12-B868-4D2F-BD00-D67136DDE07D}"/>
              </a:ext>
            </a:extLst>
          </p:cNvPr>
          <p:cNvGrpSpPr/>
          <p:nvPr/>
        </p:nvGrpSpPr>
        <p:grpSpPr>
          <a:xfrm>
            <a:off x="3659440" y="1228321"/>
            <a:ext cx="7670648" cy="1684459"/>
            <a:chOff x="4159893" y="1131978"/>
            <a:chExt cx="7670648" cy="168445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2499019-7FDD-4E02-9FF1-B26F3933DCE4}"/>
                </a:ext>
              </a:extLst>
            </p:cNvPr>
            <p:cNvGrpSpPr/>
            <p:nvPr/>
          </p:nvGrpSpPr>
          <p:grpSpPr>
            <a:xfrm>
              <a:off x="4159893" y="1131978"/>
              <a:ext cx="506596" cy="506596"/>
              <a:chOff x="8748074" y="-128302"/>
              <a:chExt cx="914400" cy="9144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2C742A6-5E29-48AE-8812-0F0FF34A1F78}"/>
                  </a:ext>
                </a:extLst>
              </p:cNvPr>
              <p:cNvSpPr/>
              <p:nvPr/>
            </p:nvSpPr>
            <p:spPr>
              <a:xfrm>
                <a:off x="8748074" y="-128302"/>
                <a:ext cx="914400" cy="9144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literature_221906">
                <a:extLst>
                  <a:ext uri="{FF2B5EF4-FFF2-40B4-BE49-F238E27FC236}">
                    <a16:creationId xmlns:a16="http://schemas.microsoft.com/office/drawing/2014/main" id="{35CD6302-6E13-4ECE-8845-77751DF8F1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2" y="24514"/>
                <a:ext cx="609685" cy="608769"/>
              </a:xfrm>
              <a:custGeom>
                <a:avLst/>
                <a:gdLst>
                  <a:gd name="connsiteX0" fmla="*/ 486121 w 607634"/>
                  <a:gd name="connsiteY0" fmla="*/ 34142 h 606722"/>
                  <a:gd name="connsiteX1" fmla="*/ 572055 w 607634"/>
                  <a:gd name="connsiteY1" fmla="*/ 69671 h 606722"/>
                  <a:gd name="connsiteX2" fmla="*/ 572055 w 607634"/>
                  <a:gd name="connsiteY2" fmla="*/ 241293 h 606722"/>
                  <a:gd name="connsiteX3" fmla="*/ 346428 w 607634"/>
                  <a:gd name="connsiteY3" fmla="*/ 466509 h 606722"/>
                  <a:gd name="connsiteX4" fmla="*/ 206869 w 607634"/>
                  <a:gd name="connsiteY4" fmla="*/ 466509 h 606722"/>
                  <a:gd name="connsiteX5" fmla="*/ 280743 w 607634"/>
                  <a:gd name="connsiteY5" fmla="*/ 392741 h 606722"/>
                  <a:gd name="connsiteX6" fmla="*/ 357198 w 607634"/>
                  <a:gd name="connsiteY6" fmla="*/ 392741 h 606722"/>
                  <a:gd name="connsiteX7" fmla="*/ 357198 w 607634"/>
                  <a:gd name="connsiteY7" fmla="*/ 347235 h 606722"/>
                  <a:gd name="connsiteX8" fmla="*/ 326313 w 607634"/>
                  <a:gd name="connsiteY8" fmla="*/ 347235 h 606722"/>
                  <a:gd name="connsiteX9" fmla="*/ 377402 w 607634"/>
                  <a:gd name="connsiteY9" fmla="*/ 296220 h 606722"/>
                  <a:gd name="connsiteX10" fmla="*/ 453857 w 607634"/>
                  <a:gd name="connsiteY10" fmla="*/ 296220 h 606722"/>
                  <a:gd name="connsiteX11" fmla="*/ 453857 w 607634"/>
                  <a:gd name="connsiteY11" fmla="*/ 250714 h 606722"/>
                  <a:gd name="connsiteX12" fmla="*/ 422972 w 607634"/>
                  <a:gd name="connsiteY12" fmla="*/ 250714 h 606722"/>
                  <a:gd name="connsiteX13" fmla="*/ 502186 w 607634"/>
                  <a:gd name="connsiteY13" fmla="*/ 171613 h 606722"/>
                  <a:gd name="connsiteX14" fmla="*/ 469967 w 607634"/>
                  <a:gd name="connsiteY14" fmla="*/ 139440 h 606722"/>
                  <a:gd name="connsiteX15" fmla="*/ 174649 w 607634"/>
                  <a:gd name="connsiteY15" fmla="*/ 434335 h 606722"/>
                  <a:gd name="connsiteX16" fmla="*/ 174649 w 607634"/>
                  <a:gd name="connsiteY16" fmla="*/ 294886 h 606722"/>
                  <a:gd name="connsiteX17" fmla="*/ 400187 w 607634"/>
                  <a:gd name="connsiteY17" fmla="*/ 69671 h 606722"/>
                  <a:gd name="connsiteX18" fmla="*/ 486121 w 607634"/>
                  <a:gd name="connsiteY18" fmla="*/ 34142 h 606722"/>
                  <a:gd name="connsiteX19" fmla="*/ 0 w 607634"/>
                  <a:gd name="connsiteY19" fmla="*/ 0 h 606722"/>
                  <a:gd name="connsiteX20" fmla="*/ 425277 w 607634"/>
                  <a:gd name="connsiteY20" fmla="*/ 0 h 606722"/>
                  <a:gd name="connsiteX21" fmla="*/ 367956 w 607634"/>
                  <a:gd name="connsiteY21" fmla="*/ 37504 h 606722"/>
                  <a:gd name="connsiteX22" fmla="*/ 129060 w 607634"/>
                  <a:gd name="connsiteY22" fmla="*/ 276033 h 606722"/>
                  <a:gd name="connsiteX23" fmla="*/ 129060 w 607634"/>
                  <a:gd name="connsiteY23" fmla="*/ 479814 h 606722"/>
                  <a:gd name="connsiteX24" fmla="*/ 94080 w 607634"/>
                  <a:gd name="connsiteY24" fmla="*/ 514741 h 606722"/>
                  <a:gd name="connsiteX25" fmla="*/ 126301 w 607634"/>
                  <a:gd name="connsiteY25" fmla="*/ 546912 h 606722"/>
                  <a:gd name="connsiteX26" fmla="*/ 161281 w 607634"/>
                  <a:gd name="connsiteY26" fmla="*/ 511986 h 606722"/>
                  <a:gd name="connsiteX27" fmla="*/ 365375 w 607634"/>
                  <a:gd name="connsiteY27" fmla="*/ 511986 h 606722"/>
                  <a:gd name="connsiteX28" fmla="*/ 485624 w 607634"/>
                  <a:gd name="connsiteY28" fmla="*/ 391921 h 606722"/>
                  <a:gd name="connsiteX29" fmla="*/ 486069 w 607634"/>
                  <a:gd name="connsiteY29" fmla="*/ 561220 h 606722"/>
                  <a:gd name="connsiteX30" fmla="*/ 531640 w 607634"/>
                  <a:gd name="connsiteY30" fmla="*/ 606722 h 606722"/>
                  <a:gd name="connsiteX31" fmla="*/ 91143 w 607634"/>
                  <a:gd name="connsiteY31" fmla="*/ 606722 h 606722"/>
                  <a:gd name="connsiteX32" fmla="*/ 45571 w 607634"/>
                  <a:gd name="connsiteY32" fmla="*/ 561220 h 606722"/>
                  <a:gd name="connsiteX33" fmla="*/ 45571 w 607634"/>
                  <a:gd name="connsiteY33" fmla="*/ 45502 h 606722"/>
                  <a:gd name="connsiteX34" fmla="*/ 0 w 607634"/>
                  <a:gd name="connsiteY3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7634" h="606722">
                    <a:moveTo>
                      <a:pt x="486121" y="34142"/>
                    </a:moveTo>
                    <a:cubicBezTo>
                      <a:pt x="517228" y="34142"/>
                      <a:pt x="548335" y="45985"/>
                      <a:pt x="572055" y="69671"/>
                    </a:cubicBezTo>
                    <a:cubicBezTo>
                      <a:pt x="619494" y="117042"/>
                      <a:pt x="619494" y="193922"/>
                      <a:pt x="572055" y="241293"/>
                    </a:cubicBezTo>
                    <a:lnTo>
                      <a:pt x="346428" y="466509"/>
                    </a:lnTo>
                    <a:lnTo>
                      <a:pt x="206869" y="466509"/>
                    </a:lnTo>
                    <a:lnTo>
                      <a:pt x="280743" y="392741"/>
                    </a:lnTo>
                    <a:lnTo>
                      <a:pt x="357198" y="392741"/>
                    </a:lnTo>
                    <a:lnTo>
                      <a:pt x="357198" y="347235"/>
                    </a:lnTo>
                    <a:lnTo>
                      <a:pt x="326313" y="347235"/>
                    </a:lnTo>
                    <a:lnTo>
                      <a:pt x="377402" y="296220"/>
                    </a:lnTo>
                    <a:lnTo>
                      <a:pt x="453857" y="296220"/>
                    </a:lnTo>
                    <a:lnTo>
                      <a:pt x="453857" y="250714"/>
                    </a:lnTo>
                    <a:lnTo>
                      <a:pt x="422972" y="250714"/>
                    </a:lnTo>
                    <a:lnTo>
                      <a:pt x="502186" y="171613"/>
                    </a:lnTo>
                    <a:lnTo>
                      <a:pt x="469967" y="139440"/>
                    </a:lnTo>
                    <a:lnTo>
                      <a:pt x="174649" y="434335"/>
                    </a:lnTo>
                    <a:lnTo>
                      <a:pt x="174649" y="294886"/>
                    </a:lnTo>
                    <a:lnTo>
                      <a:pt x="400187" y="69671"/>
                    </a:lnTo>
                    <a:cubicBezTo>
                      <a:pt x="423907" y="45985"/>
                      <a:pt x="455014" y="34142"/>
                      <a:pt x="486121" y="34142"/>
                    </a:cubicBezTo>
                    <a:close/>
                    <a:moveTo>
                      <a:pt x="0" y="0"/>
                    </a:moveTo>
                    <a:lnTo>
                      <a:pt x="425277" y="0"/>
                    </a:lnTo>
                    <a:cubicBezTo>
                      <a:pt x="404004" y="8265"/>
                      <a:pt x="384511" y="20974"/>
                      <a:pt x="367956" y="37504"/>
                    </a:cubicBezTo>
                    <a:lnTo>
                      <a:pt x="129060" y="276033"/>
                    </a:lnTo>
                    <a:lnTo>
                      <a:pt x="129060" y="479814"/>
                    </a:lnTo>
                    <a:lnTo>
                      <a:pt x="94080" y="514741"/>
                    </a:lnTo>
                    <a:lnTo>
                      <a:pt x="126301" y="546912"/>
                    </a:lnTo>
                    <a:lnTo>
                      <a:pt x="161281" y="511986"/>
                    </a:lnTo>
                    <a:lnTo>
                      <a:pt x="365375" y="511986"/>
                    </a:lnTo>
                    <a:lnTo>
                      <a:pt x="485624" y="391921"/>
                    </a:lnTo>
                    <a:lnTo>
                      <a:pt x="486069" y="561220"/>
                    </a:lnTo>
                    <a:cubicBezTo>
                      <a:pt x="486069" y="586282"/>
                      <a:pt x="506540" y="606722"/>
                      <a:pt x="531640" y="606722"/>
                    </a:cubicBezTo>
                    <a:lnTo>
                      <a:pt x="91143" y="606722"/>
                    </a:lnTo>
                    <a:cubicBezTo>
                      <a:pt x="65954" y="606722"/>
                      <a:pt x="45571" y="586282"/>
                      <a:pt x="45571" y="561220"/>
                    </a:cubicBezTo>
                    <a:lnTo>
                      <a:pt x="45571" y="45502"/>
                    </a:lnTo>
                    <a:cubicBezTo>
                      <a:pt x="45571" y="20351"/>
                      <a:pt x="25189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08DCDB1-C666-4D3D-A0BF-7074BA50BE07}"/>
                </a:ext>
              </a:extLst>
            </p:cNvPr>
            <p:cNvSpPr txBox="1"/>
            <p:nvPr/>
          </p:nvSpPr>
          <p:spPr>
            <a:xfrm>
              <a:off x="4883461" y="1154443"/>
              <a:ext cx="907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ONE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480AC37-CCE1-4064-A188-A1DCA296C172}"/>
                </a:ext>
              </a:extLst>
            </p:cNvPr>
            <p:cNvSpPr txBox="1"/>
            <p:nvPr/>
          </p:nvSpPr>
          <p:spPr>
            <a:xfrm>
              <a:off x="4660247" y="1616108"/>
              <a:ext cx="7170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245F42-4A79-47BB-B9BD-B10391B38E45}"/>
              </a:ext>
            </a:extLst>
          </p:cNvPr>
          <p:cNvGrpSpPr/>
          <p:nvPr/>
        </p:nvGrpSpPr>
        <p:grpSpPr>
          <a:xfrm>
            <a:off x="3659440" y="2996240"/>
            <a:ext cx="7670648" cy="1684459"/>
            <a:chOff x="4159893" y="3207013"/>
            <a:chExt cx="7670648" cy="16844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ED1678C-A627-4CA3-A14A-85004AA86006}"/>
                </a:ext>
              </a:extLst>
            </p:cNvPr>
            <p:cNvGrpSpPr/>
            <p:nvPr/>
          </p:nvGrpSpPr>
          <p:grpSpPr>
            <a:xfrm>
              <a:off x="4159893" y="3207013"/>
              <a:ext cx="506596" cy="506596"/>
              <a:chOff x="8748074" y="2328418"/>
              <a:chExt cx="914400" cy="91440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A7AAC66-A2F8-4F79-9737-C5FDEAA6B619}"/>
                  </a:ext>
                </a:extLst>
              </p:cNvPr>
              <p:cNvSpPr/>
              <p:nvPr/>
            </p:nvSpPr>
            <p:spPr>
              <a:xfrm>
                <a:off x="8748074" y="2328418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numbered-list_37698">
                <a:extLst>
                  <a:ext uri="{FF2B5EF4-FFF2-40B4-BE49-F238E27FC236}">
                    <a16:creationId xmlns:a16="http://schemas.microsoft.com/office/drawing/2014/main" id="{119B21F4-5871-4C0B-A39F-358B9F448C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2" y="2497976"/>
                <a:ext cx="609685" cy="575284"/>
              </a:xfrm>
              <a:custGeom>
                <a:avLst/>
                <a:gdLst>
                  <a:gd name="connsiteX0" fmla="*/ 47542 w 606581"/>
                  <a:gd name="connsiteY0" fmla="*/ 423604 h 572356"/>
                  <a:gd name="connsiteX1" fmla="*/ 80606 w 606581"/>
                  <a:gd name="connsiteY1" fmla="*/ 436820 h 572356"/>
                  <a:gd name="connsiteX2" fmla="*/ 91057 w 606581"/>
                  <a:gd name="connsiteY2" fmla="*/ 461619 h 572356"/>
                  <a:gd name="connsiteX3" fmla="*/ 76035 w 606581"/>
                  <a:gd name="connsiteY3" fmla="*/ 489029 h 572356"/>
                  <a:gd name="connsiteX4" fmla="*/ 89424 w 606581"/>
                  <a:gd name="connsiteY4" fmla="*/ 499145 h 572356"/>
                  <a:gd name="connsiteX5" fmla="*/ 97098 w 606581"/>
                  <a:gd name="connsiteY5" fmla="*/ 522150 h 572356"/>
                  <a:gd name="connsiteX6" fmla="*/ 83056 w 606581"/>
                  <a:gd name="connsiteY6" fmla="*/ 554862 h 572356"/>
                  <a:gd name="connsiteX7" fmla="*/ 48358 w 606581"/>
                  <a:gd name="connsiteY7" fmla="*/ 568404 h 572356"/>
                  <a:gd name="connsiteX8" fmla="*/ 15702 w 606581"/>
                  <a:gd name="connsiteY8" fmla="*/ 556983 h 572356"/>
                  <a:gd name="connsiteX9" fmla="*/ 516 w 606581"/>
                  <a:gd name="connsiteY9" fmla="*/ 527208 h 572356"/>
                  <a:gd name="connsiteX10" fmla="*/ 3455 w 606581"/>
                  <a:gd name="connsiteY10" fmla="*/ 523537 h 572356"/>
                  <a:gd name="connsiteX11" fmla="*/ 28601 w 606581"/>
                  <a:gd name="connsiteY11" fmla="*/ 520518 h 572356"/>
                  <a:gd name="connsiteX12" fmla="*/ 32275 w 606581"/>
                  <a:gd name="connsiteY12" fmla="*/ 523373 h 572356"/>
                  <a:gd name="connsiteX13" fmla="*/ 37745 w 606581"/>
                  <a:gd name="connsiteY13" fmla="*/ 536100 h 572356"/>
                  <a:gd name="connsiteX14" fmla="*/ 48195 w 606581"/>
                  <a:gd name="connsiteY14" fmla="*/ 540178 h 572356"/>
                  <a:gd name="connsiteX15" fmla="*/ 59216 w 606581"/>
                  <a:gd name="connsiteY15" fmla="*/ 535202 h 572356"/>
                  <a:gd name="connsiteX16" fmla="*/ 63870 w 606581"/>
                  <a:gd name="connsiteY16" fmla="*/ 521008 h 572356"/>
                  <a:gd name="connsiteX17" fmla="*/ 59461 w 606581"/>
                  <a:gd name="connsiteY17" fmla="*/ 507792 h 572356"/>
                  <a:gd name="connsiteX18" fmla="*/ 38071 w 606581"/>
                  <a:gd name="connsiteY18" fmla="*/ 504937 h 572356"/>
                  <a:gd name="connsiteX19" fmla="*/ 34969 w 606581"/>
                  <a:gd name="connsiteY19" fmla="*/ 504284 h 572356"/>
                  <a:gd name="connsiteX20" fmla="*/ 33908 w 606581"/>
                  <a:gd name="connsiteY20" fmla="*/ 501348 h 572356"/>
                  <a:gd name="connsiteX21" fmla="*/ 36765 w 606581"/>
                  <a:gd name="connsiteY21" fmla="*/ 480219 h 572356"/>
                  <a:gd name="connsiteX22" fmla="*/ 40031 w 606581"/>
                  <a:gd name="connsiteY22" fmla="*/ 477282 h 572356"/>
                  <a:gd name="connsiteX23" fmla="*/ 40112 w 606581"/>
                  <a:gd name="connsiteY23" fmla="*/ 477282 h 572356"/>
                  <a:gd name="connsiteX24" fmla="*/ 41174 w 606581"/>
                  <a:gd name="connsiteY24" fmla="*/ 477282 h 572356"/>
                  <a:gd name="connsiteX25" fmla="*/ 53910 w 606581"/>
                  <a:gd name="connsiteY25" fmla="*/ 473530 h 572356"/>
                  <a:gd name="connsiteX26" fmla="*/ 58318 w 606581"/>
                  <a:gd name="connsiteY26" fmla="*/ 463169 h 572356"/>
                  <a:gd name="connsiteX27" fmla="*/ 55216 w 606581"/>
                  <a:gd name="connsiteY27" fmla="*/ 454685 h 572356"/>
                  <a:gd name="connsiteX28" fmla="*/ 46807 w 606581"/>
                  <a:gd name="connsiteY28" fmla="*/ 451585 h 572356"/>
                  <a:gd name="connsiteX29" fmla="*/ 37745 w 606581"/>
                  <a:gd name="connsiteY29" fmla="*/ 455256 h 572356"/>
                  <a:gd name="connsiteX30" fmla="*/ 33010 w 606581"/>
                  <a:gd name="connsiteY30" fmla="*/ 466677 h 572356"/>
                  <a:gd name="connsiteX31" fmla="*/ 31703 w 606581"/>
                  <a:gd name="connsiteY31" fmla="*/ 468961 h 572356"/>
                  <a:gd name="connsiteX32" fmla="*/ 29172 w 606581"/>
                  <a:gd name="connsiteY32" fmla="*/ 469614 h 572356"/>
                  <a:gd name="connsiteX33" fmla="*/ 5252 w 606581"/>
                  <a:gd name="connsiteY33" fmla="*/ 465535 h 572356"/>
                  <a:gd name="connsiteX34" fmla="*/ 3047 w 606581"/>
                  <a:gd name="connsiteY34" fmla="*/ 464148 h 572356"/>
                  <a:gd name="connsiteX35" fmla="*/ 2557 w 606581"/>
                  <a:gd name="connsiteY35" fmla="*/ 461619 h 572356"/>
                  <a:gd name="connsiteX36" fmla="*/ 10558 w 606581"/>
                  <a:gd name="connsiteY36" fmla="*/ 440817 h 572356"/>
                  <a:gd name="connsiteX37" fmla="*/ 25988 w 606581"/>
                  <a:gd name="connsiteY37" fmla="*/ 428091 h 572356"/>
                  <a:gd name="connsiteX38" fmla="*/ 47542 w 606581"/>
                  <a:gd name="connsiteY38" fmla="*/ 423604 h 572356"/>
                  <a:gd name="connsiteX39" fmla="*/ 200350 w 606581"/>
                  <a:gd name="connsiteY39" fmla="*/ 419582 h 572356"/>
                  <a:gd name="connsiteX40" fmla="*/ 573743 w 606581"/>
                  <a:gd name="connsiteY40" fmla="*/ 419582 h 572356"/>
                  <a:gd name="connsiteX41" fmla="*/ 606581 w 606581"/>
                  <a:gd name="connsiteY41" fmla="*/ 452290 h 572356"/>
                  <a:gd name="connsiteX42" fmla="*/ 606581 w 606581"/>
                  <a:gd name="connsiteY42" fmla="*/ 539567 h 572356"/>
                  <a:gd name="connsiteX43" fmla="*/ 573743 w 606581"/>
                  <a:gd name="connsiteY43" fmla="*/ 572356 h 572356"/>
                  <a:gd name="connsiteX44" fmla="*/ 200350 w 606581"/>
                  <a:gd name="connsiteY44" fmla="*/ 572356 h 572356"/>
                  <a:gd name="connsiteX45" fmla="*/ 167593 w 606581"/>
                  <a:gd name="connsiteY45" fmla="*/ 539567 h 572356"/>
                  <a:gd name="connsiteX46" fmla="*/ 167593 w 606581"/>
                  <a:gd name="connsiteY46" fmla="*/ 452290 h 572356"/>
                  <a:gd name="connsiteX47" fmla="*/ 200350 w 606581"/>
                  <a:gd name="connsiteY47" fmla="*/ 419582 h 572356"/>
                  <a:gd name="connsiteX48" fmla="*/ 51375 w 606581"/>
                  <a:gd name="connsiteY48" fmla="*/ 210567 h 572356"/>
                  <a:gd name="connsiteX49" fmla="*/ 85099 w 606581"/>
                  <a:gd name="connsiteY49" fmla="*/ 222230 h 572356"/>
                  <a:gd name="connsiteX50" fmla="*/ 97593 w 606581"/>
                  <a:gd name="connsiteY50" fmla="*/ 251509 h 572356"/>
                  <a:gd name="connsiteX51" fmla="*/ 94082 w 606581"/>
                  <a:gd name="connsiteY51" fmla="*/ 270104 h 572356"/>
                  <a:gd name="connsiteX52" fmla="*/ 83221 w 606581"/>
                  <a:gd name="connsiteY52" fmla="*/ 288210 h 572356"/>
                  <a:gd name="connsiteX53" fmla="*/ 65910 w 606581"/>
                  <a:gd name="connsiteY53" fmla="*/ 305909 h 572356"/>
                  <a:gd name="connsiteX54" fmla="*/ 50558 w 606581"/>
                  <a:gd name="connsiteY54" fmla="*/ 320589 h 572356"/>
                  <a:gd name="connsiteX55" fmla="*/ 49170 w 606581"/>
                  <a:gd name="connsiteY55" fmla="*/ 322220 h 572356"/>
                  <a:gd name="connsiteX56" fmla="*/ 94327 w 606581"/>
                  <a:gd name="connsiteY56" fmla="*/ 322220 h 572356"/>
                  <a:gd name="connsiteX57" fmla="*/ 97593 w 606581"/>
                  <a:gd name="connsiteY57" fmla="*/ 325564 h 572356"/>
                  <a:gd name="connsiteX58" fmla="*/ 97593 w 606581"/>
                  <a:gd name="connsiteY58" fmla="*/ 349624 h 572356"/>
                  <a:gd name="connsiteX59" fmla="*/ 94327 w 606581"/>
                  <a:gd name="connsiteY59" fmla="*/ 352968 h 572356"/>
                  <a:gd name="connsiteX60" fmla="*/ 3360 w 606581"/>
                  <a:gd name="connsiteY60" fmla="*/ 352968 h 572356"/>
                  <a:gd name="connsiteX61" fmla="*/ 828 w 606581"/>
                  <a:gd name="connsiteY61" fmla="*/ 351826 h 572356"/>
                  <a:gd name="connsiteX62" fmla="*/ 12 w 606581"/>
                  <a:gd name="connsiteY62" fmla="*/ 349298 h 572356"/>
                  <a:gd name="connsiteX63" fmla="*/ 9321 w 606581"/>
                  <a:gd name="connsiteY63" fmla="*/ 322057 h 572356"/>
                  <a:gd name="connsiteX64" fmla="*/ 39126 w 606581"/>
                  <a:gd name="connsiteY64" fmla="*/ 288944 h 572356"/>
                  <a:gd name="connsiteX65" fmla="*/ 60112 w 606581"/>
                  <a:gd name="connsiteY65" fmla="*/ 267331 h 572356"/>
                  <a:gd name="connsiteX66" fmla="*/ 64930 w 606581"/>
                  <a:gd name="connsiteY66" fmla="*/ 253385 h 572356"/>
                  <a:gd name="connsiteX67" fmla="*/ 61255 w 606581"/>
                  <a:gd name="connsiteY67" fmla="*/ 242375 h 572356"/>
                  <a:gd name="connsiteX68" fmla="*/ 50721 w 606581"/>
                  <a:gd name="connsiteY68" fmla="*/ 238704 h 572356"/>
                  <a:gd name="connsiteX69" fmla="*/ 40187 w 606581"/>
                  <a:gd name="connsiteY69" fmla="*/ 242619 h 572356"/>
                  <a:gd name="connsiteX70" fmla="*/ 35615 w 606581"/>
                  <a:gd name="connsiteY70" fmla="*/ 256729 h 572356"/>
                  <a:gd name="connsiteX71" fmla="*/ 34390 w 606581"/>
                  <a:gd name="connsiteY71" fmla="*/ 259012 h 572356"/>
                  <a:gd name="connsiteX72" fmla="*/ 31940 w 606581"/>
                  <a:gd name="connsiteY72" fmla="*/ 259828 h 572356"/>
                  <a:gd name="connsiteX73" fmla="*/ 6054 w 606581"/>
                  <a:gd name="connsiteY73" fmla="*/ 257218 h 572356"/>
                  <a:gd name="connsiteX74" fmla="*/ 3768 w 606581"/>
                  <a:gd name="connsiteY74" fmla="*/ 255995 h 572356"/>
                  <a:gd name="connsiteX75" fmla="*/ 3115 w 606581"/>
                  <a:gd name="connsiteY75" fmla="*/ 253548 h 572356"/>
                  <a:gd name="connsiteX76" fmla="*/ 18875 w 606581"/>
                  <a:gd name="connsiteY76" fmla="*/ 220517 h 572356"/>
                  <a:gd name="connsiteX77" fmla="*/ 51375 w 606581"/>
                  <a:gd name="connsiteY77" fmla="*/ 210567 h 572356"/>
                  <a:gd name="connsiteX78" fmla="*/ 200350 w 606581"/>
                  <a:gd name="connsiteY78" fmla="*/ 205416 h 572356"/>
                  <a:gd name="connsiteX79" fmla="*/ 573743 w 606581"/>
                  <a:gd name="connsiteY79" fmla="*/ 205416 h 572356"/>
                  <a:gd name="connsiteX80" fmla="*/ 606581 w 606581"/>
                  <a:gd name="connsiteY80" fmla="*/ 238126 h 572356"/>
                  <a:gd name="connsiteX81" fmla="*/ 606581 w 606581"/>
                  <a:gd name="connsiteY81" fmla="*/ 325409 h 572356"/>
                  <a:gd name="connsiteX82" fmla="*/ 573743 w 606581"/>
                  <a:gd name="connsiteY82" fmla="*/ 358120 h 572356"/>
                  <a:gd name="connsiteX83" fmla="*/ 200350 w 606581"/>
                  <a:gd name="connsiteY83" fmla="*/ 358120 h 572356"/>
                  <a:gd name="connsiteX84" fmla="*/ 167593 w 606581"/>
                  <a:gd name="connsiteY84" fmla="*/ 325409 h 572356"/>
                  <a:gd name="connsiteX85" fmla="*/ 167593 w 606581"/>
                  <a:gd name="connsiteY85" fmla="*/ 238126 h 572356"/>
                  <a:gd name="connsiteX86" fmla="*/ 200350 w 606581"/>
                  <a:gd name="connsiteY86" fmla="*/ 205416 h 572356"/>
                  <a:gd name="connsiteX87" fmla="*/ 57494 w 606581"/>
                  <a:gd name="connsiteY87" fmla="*/ 5151 h 572356"/>
                  <a:gd name="connsiteX88" fmla="*/ 78577 w 606581"/>
                  <a:gd name="connsiteY88" fmla="*/ 5151 h 572356"/>
                  <a:gd name="connsiteX89" fmla="*/ 81927 w 606581"/>
                  <a:gd name="connsiteY89" fmla="*/ 8494 h 572356"/>
                  <a:gd name="connsiteX90" fmla="*/ 81927 w 606581"/>
                  <a:gd name="connsiteY90" fmla="*/ 144279 h 572356"/>
                  <a:gd name="connsiteX91" fmla="*/ 78577 w 606581"/>
                  <a:gd name="connsiteY91" fmla="*/ 147623 h 572356"/>
                  <a:gd name="connsiteX92" fmla="*/ 52591 w 606581"/>
                  <a:gd name="connsiteY92" fmla="*/ 147623 h 572356"/>
                  <a:gd name="connsiteX93" fmla="*/ 49241 w 606581"/>
                  <a:gd name="connsiteY93" fmla="*/ 144279 h 572356"/>
                  <a:gd name="connsiteX94" fmla="*/ 49241 w 606581"/>
                  <a:gd name="connsiteY94" fmla="*/ 53838 h 572356"/>
                  <a:gd name="connsiteX95" fmla="*/ 20068 w 606581"/>
                  <a:gd name="connsiteY95" fmla="*/ 69414 h 572356"/>
                  <a:gd name="connsiteX96" fmla="*/ 17126 w 606581"/>
                  <a:gd name="connsiteY96" fmla="*/ 68925 h 572356"/>
                  <a:gd name="connsiteX97" fmla="*/ 15737 w 606581"/>
                  <a:gd name="connsiteY97" fmla="*/ 66233 h 572356"/>
                  <a:gd name="connsiteX98" fmla="*/ 15737 w 606581"/>
                  <a:gd name="connsiteY98" fmla="*/ 42746 h 572356"/>
                  <a:gd name="connsiteX99" fmla="*/ 18025 w 606581"/>
                  <a:gd name="connsiteY99" fmla="*/ 39566 h 572356"/>
                  <a:gd name="connsiteX100" fmla="*/ 39108 w 606581"/>
                  <a:gd name="connsiteY100" fmla="*/ 27496 h 572356"/>
                  <a:gd name="connsiteX101" fmla="*/ 54389 w 606581"/>
                  <a:gd name="connsiteY101" fmla="*/ 7434 h 572356"/>
                  <a:gd name="connsiteX102" fmla="*/ 57494 w 606581"/>
                  <a:gd name="connsiteY102" fmla="*/ 5151 h 572356"/>
                  <a:gd name="connsiteX103" fmla="*/ 200350 w 606581"/>
                  <a:gd name="connsiteY103" fmla="*/ 0 h 572356"/>
                  <a:gd name="connsiteX104" fmla="*/ 573743 w 606581"/>
                  <a:gd name="connsiteY104" fmla="*/ 0 h 572356"/>
                  <a:gd name="connsiteX105" fmla="*/ 606581 w 606581"/>
                  <a:gd name="connsiteY105" fmla="*/ 32708 h 572356"/>
                  <a:gd name="connsiteX106" fmla="*/ 606581 w 606581"/>
                  <a:gd name="connsiteY106" fmla="*/ 120066 h 572356"/>
                  <a:gd name="connsiteX107" fmla="*/ 573743 w 606581"/>
                  <a:gd name="connsiteY107" fmla="*/ 152774 h 572356"/>
                  <a:gd name="connsiteX108" fmla="*/ 200350 w 606581"/>
                  <a:gd name="connsiteY108" fmla="*/ 152774 h 572356"/>
                  <a:gd name="connsiteX109" fmla="*/ 167593 w 606581"/>
                  <a:gd name="connsiteY109" fmla="*/ 120066 h 572356"/>
                  <a:gd name="connsiteX110" fmla="*/ 167593 w 606581"/>
                  <a:gd name="connsiteY110" fmla="*/ 32708 h 572356"/>
                  <a:gd name="connsiteX111" fmla="*/ 200350 w 606581"/>
                  <a:gd name="connsiteY111" fmla="*/ 0 h 57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606581" h="572356">
                    <a:moveTo>
                      <a:pt x="47542" y="423604"/>
                    </a:moveTo>
                    <a:cubicBezTo>
                      <a:pt x="61176" y="423604"/>
                      <a:pt x="72279" y="428091"/>
                      <a:pt x="80606" y="436820"/>
                    </a:cubicBezTo>
                    <a:cubicBezTo>
                      <a:pt x="87546" y="444080"/>
                      <a:pt x="91057" y="452401"/>
                      <a:pt x="91057" y="461619"/>
                    </a:cubicBezTo>
                    <a:cubicBezTo>
                      <a:pt x="91057" y="472632"/>
                      <a:pt x="85995" y="481851"/>
                      <a:pt x="76035" y="489029"/>
                    </a:cubicBezTo>
                    <a:cubicBezTo>
                      <a:pt x="81341" y="491232"/>
                      <a:pt x="85832" y="494658"/>
                      <a:pt x="89424" y="499145"/>
                    </a:cubicBezTo>
                    <a:cubicBezTo>
                      <a:pt x="94486" y="505508"/>
                      <a:pt x="97098" y="513258"/>
                      <a:pt x="97098" y="522150"/>
                    </a:cubicBezTo>
                    <a:cubicBezTo>
                      <a:pt x="97098" y="534876"/>
                      <a:pt x="92363" y="545889"/>
                      <a:pt x="83056" y="554862"/>
                    </a:cubicBezTo>
                    <a:cubicBezTo>
                      <a:pt x="73830" y="563836"/>
                      <a:pt x="62156" y="568323"/>
                      <a:pt x="48358" y="568404"/>
                    </a:cubicBezTo>
                    <a:cubicBezTo>
                      <a:pt x="35377" y="568404"/>
                      <a:pt x="24356" y="564570"/>
                      <a:pt x="15702" y="556983"/>
                    </a:cubicBezTo>
                    <a:cubicBezTo>
                      <a:pt x="7048" y="549397"/>
                      <a:pt x="1904" y="539363"/>
                      <a:pt x="516" y="527208"/>
                    </a:cubicBezTo>
                    <a:cubicBezTo>
                      <a:pt x="353" y="525413"/>
                      <a:pt x="1659" y="523781"/>
                      <a:pt x="3455" y="523537"/>
                    </a:cubicBezTo>
                    <a:lnTo>
                      <a:pt x="28601" y="520518"/>
                    </a:lnTo>
                    <a:cubicBezTo>
                      <a:pt x="30315" y="520274"/>
                      <a:pt x="32030" y="521579"/>
                      <a:pt x="32275" y="523373"/>
                    </a:cubicBezTo>
                    <a:cubicBezTo>
                      <a:pt x="33010" y="529002"/>
                      <a:pt x="34806" y="533244"/>
                      <a:pt x="37745" y="536100"/>
                    </a:cubicBezTo>
                    <a:cubicBezTo>
                      <a:pt x="40684" y="538873"/>
                      <a:pt x="44031" y="540178"/>
                      <a:pt x="48195" y="540178"/>
                    </a:cubicBezTo>
                    <a:cubicBezTo>
                      <a:pt x="52603" y="540178"/>
                      <a:pt x="56196" y="538547"/>
                      <a:pt x="59216" y="535202"/>
                    </a:cubicBezTo>
                    <a:cubicBezTo>
                      <a:pt x="62319" y="531776"/>
                      <a:pt x="63870" y="527126"/>
                      <a:pt x="63870" y="521008"/>
                    </a:cubicBezTo>
                    <a:cubicBezTo>
                      <a:pt x="63870" y="515297"/>
                      <a:pt x="62400" y="510974"/>
                      <a:pt x="59461" y="507792"/>
                    </a:cubicBezTo>
                    <a:cubicBezTo>
                      <a:pt x="54481" y="502408"/>
                      <a:pt x="48277" y="502082"/>
                      <a:pt x="38071" y="504937"/>
                    </a:cubicBezTo>
                    <a:cubicBezTo>
                      <a:pt x="37010" y="505263"/>
                      <a:pt x="35867" y="505019"/>
                      <a:pt x="34969" y="504284"/>
                    </a:cubicBezTo>
                    <a:cubicBezTo>
                      <a:pt x="34153" y="503550"/>
                      <a:pt x="33744" y="502408"/>
                      <a:pt x="33908" y="501348"/>
                    </a:cubicBezTo>
                    <a:lnTo>
                      <a:pt x="36765" y="480219"/>
                    </a:lnTo>
                    <a:cubicBezTo>
                      <a:pt x="37010" y="478506"/>
                      <a:pt x="38398" y="477282"/>
                      <a:pt x="40031" y="477282"/>
                    </a:cubicBezTo>
                    <a:lnTo>
                      <a:pt x="40112" y="477282"/>
                    </a:lnTo>
                    <a:lnTo>
                      <a:pt x="41174" y="477282"/>
                    </a:lnTo>
                    <a:cubicBezTo>
                      <a:pt x="46807" y="477282"/>
                      <a:pt x="51052" y="476059"/>
                      <a:pt x="53910" y="473530"/>
                    </a:cubicBezTo>
                    <a:cubicBezTo>
                      <a:pt x="56930" y="471001"/>
                      <a:pt x="58318" y="467575"/>
                      <a:pt x="58318" y="463169"/>
                    </a:cubicBezTo>
                    <a:cubicBezTo>
                      <a:pt x="58318" y="459498"/>
                      <a:pt x="57339" y="456725"/>
                      <a:pt x="55216" y="454685"/>
                    </a:cubicBezTo>
                    <a:cubicBezTo>
                      <a:pt x="53175" y="452564"/>
                      <a:pt x="50399" y="451585"/>
                      <a:pt x="46807" y="451585"/>
                    </a:cubicBezTo>
                    <a:cubicBezTo>
                      <a:pt x="43215" y="451585"/>
                      <a:pt x="40276" y="452809"/>
                      <a:pt x="37745" y="455256"/>
                    </a:cubicBezTo>
                    <a:cubicBezTo>
                      <a:pt x="35214" y="457704"/>
                      <a:pt x="33581" y="461619"/>
                      <a:pt x="33010" y="466677"/>
                    </a:cubicBezTo>
                    <a:cubicBezTo>
                      <a:pt x="32928" y="467575"/>
                      <a:pt x="32438" y="468472"/>
                      <a:pt x="31703" y="468961"/>
                    </a:cubicBezTo>
                    <a:cubicBezTo>
                      <a:pt x="30969" y="469532"/>
                      <a:pt x="30070" y="469777"/>
                      <a:pt x="29172" y="469614"/>
                    </a:cubicBezTo>
                    <a:lnTo>
                      <a:pt x="5252" y="465535"/>
                    </a:lnTo>
                    <a:cubicBezTo>
                      <a:pt x="4353" y="465372"/>
                      <a:pt x="3537" y="464882"/>
                      <a:pt x="3047" y="464148"/>
                    </a:cubicBezTo>
                    <a:cubicBezTo>
                      <a:pt x="2557" y="463414"/>
                      <a:pt x="2394" y="462517"/>
                      <a:pt x="2557" y="461619"/>
                    </a:cubicBezTo>
                    <a:cubicBezTo>
                      <a:pt x="4272" y="453054"/>
                      <a:pt x="6966" y="446038"/>
                      <a:pt x="10558" y="440817"/>
                    </a:cubicBezTo>
                    <a:cubicBezTo>
                      <a:pt x="14232" y="435433"/>
                      <a:pt x="19457" y="431191"/>
                      <a:pt x="25988" y="428091"/>
                    </a:cubicBezTo>
                    <a:cubicBezTo>
                      <a:pt x="32356" y="425154"/>
                      <a:pt x="39623" y="423604"/>
                      <a:pt x="47542" y="423604"/>
                    </a:cubicBezTo>
                    <a:close/>
                    <a:moveTo>
                      <a:pt x="200350" y="419582"/>
                    </a:moveTo>
                    <a:lnTo>
                      <a:pt x="573743" y="419582"/>
                    </a:lnTo>
                    <a:cubicBezTo>
                      <a:pt x="591877" y="419582"/>
                      <a:pt x="606581" y="434264"/>
                      <a:pt x="606581" y="452290"/>
                    </a:cubicBezTo>
                    <a:lnTo>
                      <a:pt x="606581" y="539567"/>
                    </a:lnTo>
                    <a:cubicBezTo>
                      <a:pt x="606581" y="557674"/>
                      <a:pt x="591877" y="572356"/>
                      <a:pt x="573743" y="572356"/>
                    </a:cubicBezTo>
                    <a:lnTo>
                      <a:pt x="200350" y="572356"/>
                    </a:lnTo>
                    <a:cubicBezTo>
                      <a:pt x="182297" y="572356"/>
                      <a:pt x="167593" y="557674"/>
                      <a:pt x="167593" y="539567"/>
                    </a:cubicBezTo>
                    <a:lnTo>
                      <a:pt x="167593" y="452290"/>
                    </a:lnTo>
                    <a:cubicBezTo>
                      <a:pt x="167593" y="434264"/>
                      <a:pt x="182297" y="419582"/>
                      <a:pt x="200350" y="419582"/>
                    </a:cubicBezTo>
                    <a:close/>
                    <a:moveTo>
                      <a:pt x="51375" y="210567"/>
                    </a:moveTo>
                    <a:cubicBezTo>
                      <a:pt x="65501" y="210567"/>
                      <a:pt x="76934" y="214482"/>
                      <a:pt x="85099" y="222230"/>
                    </a:cubicBezTo>
                    <a:cubicBezTo>
                      <a:pt x="93428" y="230059"/>
                      <a:pt x="97593" y="239928"/>
                      <a:pt x="97593" y="251509"/>
                    </a:cubicBezTo>
                    <a:cubicBezTo>
                      <a:pt x="97593" y="257952"/>
                      <a:pt x="96450" y="264232"/>
                      <a:pt x="94082" y="270104"/>
                    </a:cubicBezTo>
                    <a:cubicBezTo>
                      <a:pt x="91795" y="275895"/>
                      <a:pt x="88202" y="282012"/>
                      <a:pt x="83221" y="288210"/>
                    </a:cubicBezTo>
                    <a:cubicBezTo>
                      <a:pt x="80037" y="292370"/>
                      <a:pt x="74157" y="298324"/>
                      <a:pt x="65910" y="305909"/>
                    </a:cubicBezTo>
                    <a:cubicBezTo>
                      <a:pt x="57826" y="313249"/>
                      <a:pt x="52681" y="318224"/>
                      <a:pt x="50558" y="320589"/>
                    </a:cubicBezTo>
                    <a:cubicBezTo>
                      <a:pt x="50068" y="321160"/>
                      <a:pt x="49578" y="321649"/>
                      <a:pt x="49170" y="322220"/>
                    </a:cubicBezTo>
                    <a:lnTo>
                      <a:pt x="94327" y="322220"/>
                    </a:lnTo>
                    <a:cubicBezTo>
                      <a:pt x="96123" y="322220"/>
                      <a:pt x="97593" y="323770"/>
                      <a:pt x="97593" y="325564"/>
                    </a:cubicBezTo>
                    <a:lnTo>
                      <a:pt x="97593" y="349624"/>
                    </a:lnTo>
                    <a:cubicBezTo>
                      <a:pt x="97593" y="351500"/>
                      <a:pt x="96123" y="352968"/>
                      <a:pt x="94327" y="352968"/>
                    </a:cubicBezTo>
                    <a:lnTo>
                      <a:pt x="3360" y="352968"/>
                    </a:lnTo>
                    <a:cubicBezTo>
                      <a:pt x="2380" y="352968"/>
                      <a:pt x="1482" y="352560"/>
                      <a:pt x="828" y="351826"/>
                    </a:cubicBezTo>
                    <a:cubicBezTo>
                      <a:pt x="257" y="351173"/>
                      <a:pt x="-70" y="350195"/>
                      <a:pt x="12" y="349298"/>
                    </a:cubicBezTo>
                    <a:cubicBezTo>
                      <a:pt x="1073" y="339755"/>
                      <a:pt x="4176" y="330539"/>
                      <a:pt x="9321" y="322057"/>
                    </a:cubicBezTo>
                    <a:cubicBezTo>
                      <a:pt x="14465" y="313575"/>
                      <a:pt x="24264" y="302728"/>
                      <a:pt x="39126" y="288944"/>
                    </a:cubicBezTo>
                    <a:cubicBezTo>
                      <a:pt x="50558" y="278260"/>
                      <a:pt x="57662" y="271002"/>
                      <a:pt x="60112" y="267331"/>
                    </a:cubicBezTo>
                    <a:cubicBezTo>
                      <a:pt x="63297" y="262601"/>
                      <a:pt x="64930" y="257871"/>
                      <a:pt x="64930" y="253385"/>
                    </a:cubicBezTo>
                    <a:cubicBezTo>
                      <a:pt x="64930" y="248491"/>
                      <a:pt x="63705" y="244903"/>
                      <a:pt x="61255" y="242375"/>
                    </a:cubicBezTo>
                    <a:cubicBezTo>
                      <a:pt x="58724" y="239928"/>
                      <a:pt x="55294" y="238704"/>
                      <a:pt x="50721" y="238704"/>
                    </a:cubicBezTo>
                    <a:cubicBezTo>
                      <a:pt x="46148" y="238704"/>
                      <a:pt x="42719" y="240009"/>
                      <a:pt x="40187" y="242619"/>
                    </a:cubicBezTo>
                    <a:cubicBezTo>
                      <a:pt x="37574" y="245229"/>
                      <a:pt x="36023" y="249959"/>
                      <a:pt x="35615" y="256729"/>
                    </a:cubicBezTo>
                    <a:cubicBezTo>
                      <a:pt x="35533" y="257626"/>
                      <a:pt x="35125" y="258442"/>
                      <a:pt x="34390" y="259012"/>
                    </a:cubicBezTo>
                    <a:cubicBezTo>
                      <a:pt x="33736" y="259583"/>
                      <a:pt x="32838" y="259910"/>
                      <a:pt x="31940" y="259828"/>
                    </a:cubicBezTo>
                    <a:lnTo>
                      <a:pt x="6054" y="257218"/>
                    </a:lnTo>
                    <a:cubicBezTo>
                      <a:pt x="5156" y="257137"/>
                      <a:pt x="4340" y="256729"/>
                      <a:pt x="3768" y="255995"/>
                    </a:cubicBezTo>
                    <a:cubicBezTo>
                      <a:pt x="3278" y="255342"/>
                      <a:pt x="2951" y="254445"/>
                      <a:pt x="3115" y="253548"/>
                    </a:cubicBezTo>
                    <a:cubicBezTo>
                      <a:pt x="4748" y="238378"/>
                      <a:pt x="10056" y="227286"/>
                      <a:pt x="18875" y="220517"/>
                    </a:cubicBezTo>
                    <a:cubicBezTo>
                      <a:pt x="27530" y="213911"/>
                      <a:pt x="38473" y="210567"/>
                      <a:pt x="51375" y="210567"/>
                    </a:cubicBezTo>
                    <a:close/>
                    <a:moveTo>
                      <a:pt x="200350" y="205416"/>
                    </a:moveTo>
                    <a:lnTo>
                      <a:pt x="573743" y="205416"/>
                    </a:lnTo>
                    <a:cubicBezTo>
                      <a:pt x="591877" y="205416"/>
                      <a:pt x="606581" y="220017"/>
                      <a:pt x="606581" y="238126"/>
                    </a:cubicBezTo>
                    <a:lnTo>
                      <a:pt x="606581" y="325409"/>
                    </a:lnTo>
                    <a:cubicBezTo>
                      <a:pt x="606581" y="343518"/>
                      <a:pt x="591877" y="358120"/>
                      <a:pt x="573743" y="358120"/>
                    </a:cubicBezTo>
                    <a:lnTo>
                      <a:pt x="200350" y="358120"/>
                    </a:lnTo>
                    <a:cubicBezTo>
                      <a:pt x="182297" y="358120"/>
                      <a:pt x="167593" y="343518"/>
                      <a:pt x="167593" y="325409"/>
                    </a:cubicBezTo>
                    <a:lnTo>
                      <a:pt x="167593" y="238126"/>
                    </a:lnTo>
                    <a:cubicBezTo>
                      <a:pt x="167593" y="220017"/>
                      <a:pt x="182297" y="205416"/>
                      <a:pt x="200350" y="205416"/>
                    </a:cubicBezTo>
                    <a:close/>
                    <a:moveTo>
                      <a:pt x="57494" y="5151"/>
                    </a:moveTo>
                    <a:lnTo>
                      <a:pt x="78577" y="5151"/>
                    </a:lnTo>
                    <a:cubicBezTo>
                      <a:pt x="80374" y="5151"/>
                      <a:pt x="81927" y="6700"/>
                      <a:pt x="81927" y="8494"/>
                    </a:cubicBezTo>
                    <a:lnTo>
                      <a:pt x="81927" y="144279"/>
                    </a:lnTo>
                    <a:cubicBezTo>
                      <a:pt x="81927" y="146073"/>
                      <a:pt x="80374" y="147623"/>
                      <a:pt x="78577" y="147623"/>
                    </a:cubicBezTo>
                    <a:lnTo>
                      <a:pt x="52591" y="147623"/>
                    </a:lnTo>
                    <a:cubicBezTo>
                      <a:pt x="50793" y="147623"/>
                      <a:pt x="49241" y="146073"/>
                      <a:pt x="49241" y="144279"/>
                    </a:cubicBezTo>
                    <a:lnTo>
                      <a:pt x="49241" y="53838"/>
                    </a:lnTo>
                    <a:cubicBezTo>
                      <a:pt x="40742" y="60606"/>
                      <a:pt x="30936" y="65826"/>
                      <a:pt x="20068" y="69414"/>
                    </a:cubicBezTo>
                    <a:cubicBezTo>
                      <a:pt x="19087" y="69740"/>
                      <a:pt x="17943" y="69577"/>
                      <a:pt x="17126" y="68925"/>
                    </a:cubicBezTo>
                    <a:cubicBezTo>
                      <a:pt x="16227" y="68272"/>
                      <a:pt x="15737" y="67294"/>
                      <a:pt x="15737" y="66233"/>
                    </a:cubicBezTo>
                    <a:lnTo>
                      <a:pt x="15737" y="42746"/>
                    </a:lnTo>
                    <a:cubicBezTo>
                      <a:pt x="15737" y="41278"/>
                      <a:pt x="16636" y="39974"/>
                      <a:pt x="18025" y="39566"/>
                    </a:cubicBezTo>
                    <a:cubicBezTo>
                      <a:pt x="24399" y="37445"/>
                      <a:pt x="31508" y="33449"/>
                      <a:pt x="39108" y="27496"/>
                    </a:cubicBezTo>
                    <a:cubicBezTo>
                      <a:pt x="46462" y="21787"/>
                      <a:pt x="51610" y="15019"/>
                      <a:pt x="54389" y="7434"/>
                    </a:cubicBezTo>
                    <a:cubicBezTo>
                      <a:pt x="54879" y="6048"/>
                      <a:pt x="56105" y="5151"/>
                      <a:pt x="57494" y="5151"/>
                    </a:cubicBezTo>
                    <a:close/>
                    <a:moveTo>
                      <a:pt x="200350" y="0"/>
                    </a:moveTo>
                    <a:lnTo>
                      <a:pt x="573743" y="0"/>
                    </a:lnTo>
                    <a:cubicBezTo>
                      <a:pt x="591877" y="0"/>
                      <a:pt x="606581" y="14682"/>
                      <a:pt x="606581" y="32708"/>
                    </a:cubicBezTo>
                    <a:lnTo>
                      <a:pt x="606581" y="120066"/>
                    </a:lnTo>
                    <a:cubicBezTo>
                      <a:pt x="606581" y="138092"/>
                      <a:pt x="591877" y="152774"/>
                      <a:pt x="573743" y="152774"/>
                    </a:cubicBezTo>
                    <a:lnTo>
                      <a:pt x="200350" y="152774"/>
                    </a:lnTo>
                    <a:cubicBezTo>
                      <a:pt x="182297" y="152774"/>
                      <a:pt x="167593" y="138092"/>
                      <a:pt x="167593" y="120066"/>
                    </a:cubicBezTo>
                    <a:lnTo>
                      <a:pt x="167593" y="32708"/>
                    </a:lnTo>
                    <a:cubicBezTo>
                      <a:pt x="167593" y="14682"/>
                      <a:pt x="182297" y="0"/>
                      <a:pt x="2003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2B1B6B4-A8BF-4C8C-8F21-5C63F8E7FE34}"/>
                </a:ext>
              </a:extLst>
            </p:cNvPr>
            <p:cNvSpPr txBox="1"/>
            <p:nvPr/>
          </p:nvSpPr>
          <p:spPr>
            <a:xfrm>
              <a:off x="4883461" y="3229478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TWO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D3E6472-0483-4D43-B613-800EE99F3B02}"/>
                </a:ext>
              </a:extLst>
            </p:cNvPr>
            <p:cNvSpPr txBox="1"/>
            <p:nvPr/>
          </p:nvSpPr>
          <p:spPr>
            <a:xfrm>
              <a:off x="4660247" y="3691143"/>
              <a:ext cx="7170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8575FA-7A3F-4A7D-853A-B85A49C1EC7C}"/>
              </a:ext>
            </a:extLst>
          </p:cNvPr>
          <p:cNvGrpSpPr/>
          <p:nvPr/>
        </p:nvGrpSpPr>
        <p:grpSpPr>
          <a:xfrm>
            <a:off x="3653198" y="4764159"/>
            <a:ext cx="7676888" cy="1686110"/>
            <a:chOff x="4153651" y="5122305"/>
            <a:chExt cx="7676888" cy="168611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D0C8BC1-5E56-4DDF-80AA-A1E33C6B7048}"/>
                </a:ext>
              </a:extLst>
            </p:cNvPr>
            <p:cNvGrpSpPr/>
            <p:nvPr/>
          </p:nvGrpSpPr>
          <p:grpSpPr>
            <a:xfrm>
              <a:off x="4153651" y="5122305"/>
              <a:ext cx="506596" cy="506596"/>
              <a:chOff x="8748074" y="4746759"/>
              <a:chExt cx="914400" cy="9144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68D6D04-B7C6-4C62-ABD8-01917735D916}"/>
                  </a:ext>
                </a:extLst>
              </p:cNvPr>
              <p:cNvSpPr/>
              <p:nvPr/>
            </p:nvSpPr>
            <p:spPr>
              <a:xfrm>
                <a:off x="8748074" y="4746759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pie-chart-sliced_16468">
                <a:extLst>
                  <a:ext uri="{FF2B5EF4-FFF2-40B4-BE49-F238E27FC236}">
                    <a16:creationId xmlns:a16="http://schemas.microsoft.com/office/drawing/2014/main" id="{DB452D6B-FEA1-495A-A864-932BB5B168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1" y="4899581"/>
                <a:ext cx="609685" cy="608756"/>
              </a:xfrm>
              <a:custGeom>
                <a:avLst/>
                <a:gdLst>
                  <a:gd name="T0" fmla="*/ 1914 w 3827"/>
                  <a:gd name="T1" fmla="*/ 3827 h 3827"/>
                  <a:gd name="T2" fmla="*/ 0 w 3827"/>
                  <a:gd name="T3" fmla="*/ 1914 h 3827"/>
                  <a:gd name="T4" fmla="*/ 1914 w 3827"/>
                  <a:gd name="T5" fmla="*/ 0 h 3827"/>
                  <a:gd name="T6" fmla="*/ 3827 w 3827"/>
                  <a:gd name="T7" fmla="*/ 1914 h 3827"/>
                  <a:gd name="T8" fmla="*/ 1914 w 3827"/>
                  <a:gd name="T9" fmla="*/ 3827 h 3827"/>
                  <a:gd name="T10" fmla="*/ 1910 w 3827"/>
                  <a:gd name="T11" fmla="*/ 617 h 3827"/>
                  <a:gd name="T12" fmla="*/ 1911 w 3827"/>
                  <a:gd name="T13" fmla="*/ 1707 h 3827"/>
                  <a:gd name="T14" fmla="*/ 2037 w 3827"/>
                  <a:gd name="T15" fmla="*/ 2101 h 3827"/>
                  <a:gd name="T16" fmla="*/ 2659 w 3827"/>
                  <a:gd name="T17" fmla="*/ 2967 h 3827"/>
                  <a:gd name="T18" fmla="*/ 2957 w 3827"/>
                  <a:gd name="T19" fmla="*/ 3001 h 3827"/>
                  <a:gd name="T20" fmla="*/ 3423 w 3827"/>
                  <a:gd name="T21" fmla="*/ 1910 h 3827"/>
                  <a:gd name="T22" fmla="*/ 2128 w 3827"/>
                  <a:gd name="T23" fmla="*/ 415 h 3827"/>
                  <a:gd name="T24" fmla="*/ 1910 w 3827"/>
                  <a:gd name="T25" fmla="*/ 617 h 3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7" h="3827">
                    <a:moveTo>
                      <a:pt x="1914" y="3827"/>
                    </a:moveTo>
                    <a:cubicBezTo>
                      <a:pt x="857" y="3827"/>
                      <a:pt x="0" y="2970"/>
                      <a:pt x="0" y="1914"/>
                    </a:cubicBezTo>
                    <a:cubicBezTo>
                      <a:pt x="0" y="857"/>
                      <a:pt x="857" y="0"/>
                      <a:pt x="1914" y="0"/>
                    </a:cubicBezTo>
                    <a:cubicBezTo>
                      <a:pt x="2970" y="0"/>
                      <a:pt x="3827" y="857"/>
                      <a:pt x="3827" y="1914"/>
                    </a:cubicBezTo>
                    <a:cubicBezTo>
                      <a:pt x="3827" y="2970"/>
                      <a:pt x="2970" y="3827"/>
                      <a:pt x="1914" y="3827"/>
                    </a:cubicBezTo>
                    <a:close/>
                    <a:moveTo>
                      <a:pt x="1910" y="617"/>
                    </a:moveTo>
                    <a:cubicBezTo>
                      <a:pt x="1909" y="907"/>
                      <a:pt x="1910" y="1417"/>
                      <a:pt x="1911" y="1707"/>
                    </a:cubicBezTo>
                    <a:cubicBezTo>
                      <a:pt x="1911" y="1827"/>
                      <a:pt x="1968" y="2003"/>
                      <a:pt x="2037" y="2101"/>
                    </a:cubicBezTo>
                    <a:cubicBezTo>
                      <a:pt x="2202" y="2332"/>
                      <a:pt x="2488" y="2734"/>
                      <a:pt x="2659" y="2967"/>
                    </a:cubicBezTo>
                    <a:cubicBezTo>
                      <a:pt x="2730" y="3064"/>
                      <a:pt x="2870" y="3085"/>
                      <a:pt x="2957" y="3001"/>
                    </a:cubicBezTo>
                    <a:cubicBezTo>
                      <a:pt x="3244" y="2726"/>
                      <a:pt x="3423" y="2339"/>
                      <a:pt x="3423" y="1910"/>
                    </a:cubicBezTo>
                    <a:cubicBezTo>
                      <a:pt x="3423" y="1149"/>
                      <a:pt x="2860" y="520"/>
                      <a:pt x="2128" y="415"/>
                    </a:cubicBezTo>
                    <a:cubicBezTo>
                      <a:pt x="2009" y="398"/>
                      <a:pt x="1910" y="497"/>
                      <a:pt x="1910" y="6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62F0727-C2FA-47A0-B261-480B75B3C654}"/>
                </a:ext>
              </a:extLst>
            </p:cNvPr>
            <p:cNvSpPr txBox="1"/>
            <p:nvPr/>
          </p:nvSpPr>
          <p:spPr>
            <a:xfrm>
              <a:off x="4883461" y="5146421"/>
              <a:ext cx="1088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Three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5CEB37-DB60-435A-B9D2-A535C70C8619}"/>
                </a:ext>
              </a:extLst>
            </p:cNvPr>
            <p:cNvSpPr txBox="1"/>
            <p:nvPr/>
          </p:nvSpPr>
          <p:spPr>
            <a:xfrm>
              <a:off x="4660246" y="5608086"/>
              <a:ext cx="71702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0CA508E-9CDC-4530-B53C-CBEF675768F9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2D668A-30E0-4A3D-9057-67605DA41A61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6" name="falling-leaf_70988">
              <a:extLst>
                <a:ext uri="{FF2B5EF4-FFF2-40B4-BE49-F238E27FC236}">
                  <a16:creationId xmlns:a16="http://schemas.microsoft.com/office/drawing/2014/main" id="{0E0FF13D-4736-4BEC-B44F-7FF71D4255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lower-drawing_73213">
              <a:extLst>
                <a:ext uri="{FF2B5EF4-FFF2-40B4-BE49-F238E27FC236}">
                  <a16:creationId xmlns:a16="http://schemas.microsoft.com/office/drawing/2014/main" id="{42794D27-4C97-4D31-B401-76C933173D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dry-christmas-tree_15858">
              <a:extLst>
                <a:ext uri="{FF2B5EF4-FFF2-40B4-BE49-F238E27FC236}">
                  <a16:creationId xmlns:a16="http://schemas.microsoft.com/office/drawing/2014/main" id="{E25D2E14-6D99-4C70-9248-C0E32BEE34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</p:sp>
      </p:grp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CAEC6E5C-7365-4B48-B836-9DD072C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51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4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5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6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304800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31909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6692BD4F-2DDD-4CCA-A446-EC2A6A27F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0391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0" y="0"/>
            <a:ext cx="3060700" cy="6858000"/>
          </a:xfrm>
          <a:prstGeom prst="rect">
            <a:avLst/>
          </a:prstGeom>
          <a:blipFill dpi="0" rotWithShape="1">
            <a:blip r:embed="rId2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1270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1B9349-1DC5-47C0-BD83-83F29F43538B}"/>
              </a:ext>
            </a:extLst>
          </p:cNvPr>
          <p:cNvGrpSpPr/>
          <p:nvPr/>
        </p:nvGrpSpPr>
        <p:grpSpPr>
          <a:xfrm>
            <a:off x="142914" y="1851645"/>
            <a:ext cx="2749471" cy="3154710"/>
            <a:chOff x="212997" y="2121638"/>
            <a:chExt cx="2749471" cy="31547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DDEC440-B99D-4051-95AE-AD75B17C1601}"/>
                </a:ext>
              </a:extLst>
            </p:cNvPr>
            <p:cNvSpPr txBox="1"/>
            <p:nvPr/>
          </p:nvSpPr>
          <p:spPr>
            <a:xfrm>
              <a:off x="663443" y="2121638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9900" b="1" dirty="0">
                  <a:solidFill>
                    <a:schemeClr val="accent4">
                      <a:alpha val="50000"/>
                    </a:schemeClr>
                  </a:solidFill>
                  <a:latin typeface="Eras Bold ITC" panose="020B0907030504020204" pitchFamily="34" charset="0"/>
                  <a:ea typeface="华文隶书" panose="02010800040101010101" pitchFamily="2" charset="-122"/>
                </a:rPr>
                <a:t>2</a:t>
              </a:r>
              <a:endPara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alpha val="50000"/>
                  </a:schemeClr>
                </a:solidFill>
                <a:effectLst/>
                <a:uLnTx/>
                <a:uFillTx/>
                <a:latin typeface="Eras Bold ITC" panose="020B09070305040202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A629DB-24D0-4CD3-A8BF-5BF3BC2858C4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里是标题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D2040B8-7D29-4AA6-BF03-5D68B710078A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0144453-60AE-4C65-BE3D-3FA57CFDD4D8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3C6621E-2BA6-483D-B391-B1A28B98493C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7E5FF4-0BE3-45BC-B6F7-88A1266BC17D}"/>
              </a:ext>
            </a:extLst>
          </p:cNvPr>
          <p:cNvGrpSpPr/>
          <p:nvPr/>
        </p:nvGrpSpPr>
        <p:grpSpPr>
          <a:xfrm>
            <a:off x="3139517" y="1495504"/>
            <a:ext cx="4600535" cy="3067023"/>
            <a:chOff x="3488904" y="1676677"/>
            <a:chExt cx="4600535" cy="3067023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80C719B0-1E3C-416C-9ED8-9F402DC702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5138228"/>
                </p:ext>
              </p:extLst>
            </p:nvPr>
          </p:nvGraphicFramePr>
          <p:xfrm>
            <a:off x="3488904" y="1676677"/>
            <a:ext cx="4600535" cy="3067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iconfont-1016-791883">
              <a:extLst>
                <a:ext uri="{FF2B5EF4-FFF2-40B4-BE49-F238E27FC236}">
                  <a16:creationId xmlns:a16="http://schemas.microsoft.com/office/drawing/2014/main" id="{DD760227-62CB-4D11-8A10-473F229549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35319" y="2597943"/>
              <a:ext cx="609685" cy="554300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FDCDAB1-2FB7-44CA-B5F5-C95593144AA7}"/>
                </a:ext>
              </a:extLst>
            </p:cNvPr>
            <p:cNvSpPr txBox="1"/>
            <p:nvPr/>
          </p:nvSpPr>
          <p:spPr>
            <a:xfrm>
              <a:off x="5182769" y="3302888"/>
              <a:ext cx="1314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Eras Bold ITC" panose="020B0907030504020204" pitchFamily="34" charset="0"/>
                </a:rPr>
                <a:t>83%</a:t>
              </a:r>
              <a:endParaRPr lang="zh-CN" altLang="en-US" sz="4000" dirty="0">
                <a:solidFill>
                  <a:schemeClr val="accent1"/>
                </a:solidFill>
                <a:latin typeface="Eras Bold ITC" panose="020B0907030504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4F1DF23-E2E2-497B-B143-40F0E2C93654}"/>
              </a:ext>
            </a:extLst>
          </p:cNvPr>
          <p:cNvGrpSpPr/>
          <p:nvPr/>
        </p:nvGrpSpPr>
        <p:grpSpPr>
          <a:xfrm>
            <a:off x="7486199" y="1495504"/>
            <a:ext cx="4600535" cy="3067023"/>
            <a:chOff x="7591465" y="1676677"/>
            <a:chExt cx="4600535" cy="306702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CF088948-4135-4FB4-9417-DBDB5C8695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0388675"/>
                </p:ext>
              </p:extLst>
            </p:nvPr>
          </p:nvGraphicFramePr>
          <p:xfrm>
            <a:off x="7591465" y="1676677"/>
            <a:ext cx="4600535" cy="3067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iconfont-10342-5064094">
              <a:extLst>
                <a:ext uri="{FF2B5EF4-FFF2-40B4-BE49-F238E27FC236}">
                  <a16:creationId xmlns:a16="http://schemas.microsoft.com/office/drawing/2014/main" id="{46821116-52F0-4703-A4D2-E42801E3B5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86889" y="2594838"/>
              <a:ext cx="609685" cy="584372"/>
            </a:xfrm>
            <a:custGeom>
              <a:avLst/>
              <a:gdLst>
                <a:gd name="T0" fmla="*/ 8240 w 8680"/>
                <a:gd name="T1" fmla="*/ 4880 h 8320"/>
                <a:gd name="T2" fmla="*/ 8080 w 8680"/>
                <a:gd name="T3" fmla="*/ 5120 h 8320"/>
                <a:gd name="T4" fmla="*/ 7840 w 8680"/>
                <a:gd name="T5" fmla="*/ 5200 h 8320"/>
                <a:gd name="T6" fmla="*/ 7760 w 8680"/>
                <a:gd name="T7" fmla="*/ 5200 h 8320"/>
                <a:gd name="T8" fmla="*/ 7480 w 8680"/>
                <a:gd name="T9" fmla="*/ 5040 h 8320"/>
                <a:gd name="T10" fmla="*/ 7440 w 8680"/>
                <a:gd name="T11" fmla="*/ 4720 h 8320"/>
                <a:gd name="T12" fmla="*/ 6960 w 8680"/>
                <a:gd name="T13" fmla="*/ 2240 h 8320"/>
                <a:gd name="T14" fmla="*/ 4840 w 8680"/>
                <a:gd name="T15" fmla="*/ 840 h 8320"/>
                <a:gd name="T16" fmla="*/ 4560 w 8680"/>
                <a:gd name="T17" fmla="*/ 680 h 8320"/>
                <a:gd name="T18" fmla="*/ 4520 w 8680"/>
                <a:gd name="T19" fmla="*/ 360 h 8320"/>
                <a:gd name="T20" fmla="*/ 4920 w 8680"/>
                <a:gd name="T21" fmla="*/ 40 h 8320"/>
                <a:gd name="T22" fmla="*/ 5000 w 8680"/>
                <a:gd name="T23" fmla="*/ 40 h 8320"/>
                <a:gd name="T24" fmla="*/ 8240 w 8680"/>
                <a:gd name="T25" fmla="*/ 4880 h 8320"/>
                <a:gd name="T26" fmla="*/ 6440 w 8680"/>
                <a:gd name="T27" fmla="*/ 2560 h 8320"/>
                <a:gd name="T28" fmla="*/ 6880 w 8680"/>
                <a:gd name="T29" fmla="*/ 4760 h 8320"/>
                <a:gd name="T30" fmla="*/ 6720 w 8680"/>
                <a:gd name="T31" fmla="*/ 5000 h 8320"/>
                <a:gd name="T32" fmla="*/ 6480 w 8680"/>
                <a:gd name="T33" fmla="*/ 5080 h 8320"/>
                <a:gd name="T34" fmla="*/ 6400 w 8680"/>
                <a:gd name="T35" fmla="*/ 5080 h 8320"/>
                <a:gd name="T36" fmla="*/ 6080 w 8680"/>
                <a:gd name="T37" fmla="*/ 4600 h 8320"/>
                <a:gd name="T38" fmla="*/ 5760 w 8680"/>
                <a:gd name="T39" fmla="*/ 3000 h 8320"/>
                <a:gd name="T40" fmla="*/ 4400 w 8680"/>
                <a:gd name="T41" fmla="*/ 2080 h 8320"/>
                <a:gd name="T42" fmla="*/ 4080 w 8680"/>
                <a:gd name="T43" fmla="*/ 1600 h 8320"/>
                <a:gd name="T44" fmla="*/ 4520 w 8680"/>
                <a:gd name="T45" fmla="*/ 1280 h 8320"/>
                <a:gd name="T46" fmla="*/ 4600 w 8680"/>
                <a:gd name="T47" fmla="*/ 1280 h 8320"/>
                <a:gd name="T48" fmla="*/ 6440 w 8680"/>
                <a:gd name="T49" fmla="*/ 2560 h 8320"/>
                <a:gd name="T50" fmla="*/ 5520 w 8680"/>
                <a:gd name="T51" fmla="*/ 4640 h 8320"/>
                <a:gd name="T52" fmla="*/ 5360 w 8680"/>
                <a:gd name="T53" fmla="*/ 4880 h 8320"/>
                <a:gd name="T54" fmla="*/ 5080 w 8680"/>
                <a:gd name="T55" fmla="*/ 4960 h 8320"/>
                <a:gd name="T56" fmla="*/ 5000 w 8680"/>
                <a:gd name="T57" fmla="*/ 4960 h 8320"/>
                <a:gd name="T58" fmla="*/ 4720 w 8680"/>
                <a:gd name="T59" fmla="*/ 4800 h 8320"/>
                <a:gd name="T60" fmla="*/ 4680 w 8680"/>
                <a:gd name="T61" fmla="*/ 4480 h 8320"/>
                <a:gd name="T62" fmla="*/ 4560 w 8680"/>
                <a:gd name="T63" fmla="*/ 3760 h 8320"/>
                <a:gd name="T64" fmla="*/ 3960 w 8680"/>
                <a:gd name="T65" fmla="*/ 3360 h 8320"/>
                <a:gd name="T66" fmla="*/ 3680 w 8680"/>
                <a:gd name="T67" fmla="*/ 3200 h 8320"/>
                <a:gd name="T68" fmla="*/ 3640 w 8680"/>
                <a:gd name="T69" fmla="*/ 2880 h 8320"/>
                <a:gd name="T70" fmla="*/ 4080 w 8680"/>
                <a:gd name="T71" fmla="*/ 2560 h 8320"/>
                <a:gd name="T72" fmla="*/ 4160 w 8680"/>
                <a:gd name="T73" fmla="*/ 2560 h 8320"/>
                <a:gd name="T74" fmla="*/ 5520 w 8680"/>
                <a:gd name="T75" fmla="*/ 4640 h 8320"/>
                <a:gd name="T76" fmla="*/ 2280 w 8680"/>
                <a:gd name="T77" fmla="*/ 2520 h 8320"/>
                <a:gd name="T78" fmla="*/ 1680 w 8680"/>
                <a:gd name="T79" fmla="*/ 2760 h 8320"/>
                <a:gd name="T80" fmla="*/ 1560 w 8680"/>
                <a:gd name="T81" fmla="*/ 3000 h 8320"/>
                <a:gd name="T82" fmla="*/ 2480 w 8680"/>
                <a:gd name="T83" fmla="*/ 4840 h 8320"/>
                <a:gd name="T84" fmla="*/ 3800 w 8680"/>
                <a:gd name="T85" fmla="*/ 6360 h 8320"/>
                <a:gd name="T86" fmla="*/ 3920 w 8680"/>
                <a:gd name="T87" fmla="*/ 6400 h 8320"/>
                <a:gd name="T88" fmla="*/ 4040 w 8680"/>
                <a:gd name="T89" fmla="*/ 6320 h 8320"/>
                <a:gd name="T90" fmla="*/ 4360 w 8680"/>
                <a:gd name="T91" fmla="*/ 5960 h 8320"/>
                <a:gd name="T92" fmla="*/ 5000 w 8680"/>
                <a:gd name="T93" fmla="*/ 5640 h 8320"/>
                <a:gd name="T94" fmla="*/ 5160 w 8680"/>
                <a:gd name="T95" fmla="*/ 5680 h 8320"/>
                <a:gd name="T96" fmla="*/ 5400 w 8680"/>
                <a:gd name="T97" fmla="*/ 5800 h 8320"/>
                <a:gd name="T98" fmla="*/ 6320 w 8680"/>
                <a:gd name="T99" fmla="*/ 6520 h 8320"/>
                <a:gd name="T100" fmla="*/ 6720 w 8680"/>
                <a:gd name="T101" fmla="*/ 7200 h 8320"/>
                <a:gd name="T102" fmla="*/ 6360 w 8680"/>
                <a:gd name="T103" fmla="*/ 7800 h 8320"/>
                <a:gd name="T104" fmla="*/ 5000 w 8680"/>
                <a:gd name="T105" fmla="*/ 8320 h 8320"/>
                <a:gd name="T106" fmla="*/ 4320 w 8680"/>
                <a:gd name="T107" fmla="*/ 8200 h 8320"/>
                <a:gd name="T108" fmla="*/ 3600 w 8680"/>
                <a:gd name="T109" fmla="*/ 7880 h 8320"/>
                <a:gd name="T110" fmla="*/ 1240 w 8680"/>
                <a:gd name="T111" fmla="*/ 5600 h 8320"/>
                <a:gd name="T112" fmla="*/ 40 w 8680"/>
                <a:gd name="T113" fmla="*/ 2000 h 8320"/>
                <a:gd name="T114" fmla="*/ 1280 w 8680"/>
                <a:gd name="T115" fmla="*/ 120 h 8320"/>
                <a:gd name="T116" fmla="*/ 1760 w 8680"/>
                <a:gd name="T117" fmla="*/ 0 h 8320"/>
                <a:gd name="T118" fmla="*/ 1960 w 8680"/>
                <a:gd name="T119" fmla="*/ 40 h 8320"/>
                <a:gd name="T120" fmla="*/ 2360 w 8680"/>
                <a:gd name="T121" fmla="*/ 400 h 8320"/>
                <a:gd name="T122" fmla="*/ 2760 w 8680"/>
                <a:gd name="T123" fmla="*/ 1720 h 8320"/>
                <a:gd name="T124" fmla="*/ 2280 w 8680"/>
                <a:gd name="T125" fmla="*/ 2520 h 8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0" h="8320">
                  <a:moveTo>
                    <a:pt x="8240" y="4880"/>
                  </a:moveTo>
                  <a:cubicBezTo>
                    <a:pt x="8200" y="5000"/>
                    <a:pt x="8160" y="5080"/>
                    <a:pt x="8080" y="5120"/>
                  </a:cubicBezTo>
                  <a:cubicBezTo>
                    <a:pt x="8000" y="5160"/>
                    <a:pt x="7920" y="5200"/>
                    <a:pt x="7840" y="5200"/>
                  </a:cubicBezTo>
                  <a:lnTo>
                    <a:pt x="7760" y="5200"/>
                  </a:lnTo>
                  <a:cubicBezTo>
                    <a:pt x="7640" y="5160"/>
                    <a:pt x="7560" y="5120"/>
                    <a:pt x="7480" y="5040"/>
                  </a:cubicBezTo>
                  <a:cubicBezTo>
                    <a:pt x="7400" y="4960"/>
                    <a:pt x="7400" y="4840"/>
                    <a:pt x="7440" y="4720"/>
                  </a:cubicBezTo>
                  <a:cubicBezTo>
                    <a:pt x="7600" y="3880"/>
                    <a:pt x="7440" y="3000"/>
                    <a:pt x="6960" y="2240"/>
                  </a:cubicBezTo>
                  <a:cubicBezTo>
                    <a:pt x="6480" y="1520"/>
                    <a:pt x="5720" y="1000"/>
                    <a:pt x="4840" y="840"/>
                  </a:cubicBezTo>
                  <a:cubicBezTo>
                    <a:pt x="4720" y="800"/>
                    <a:pt x="4640" y="760"/>
                    <a:pt x="4560" y="680"/>
                  </a:cubicBezTo>
                  <a:cubicBezTo>
                    <a:pt x="4480" y="600"/>
                    <a:pt x="4480" y="480"/>
                    <a:pt x="4520" y="360"/>
                  </a:cubicBezTo>
                  <a:cubicBezTo>
                    <a:pt x="4560" y="160"/>
                    <a:pt x="4720" y="40"/>
                    <a:pt x="4920" y="40"/>
                  </a:cubicBezTo>
                  <a:lnTo>
                    <a:pt x="5000" y="40"/>
                  </a:lnTo>
                  <a:cubicBezTo>
                    <a:pt x="7240" y="480"/>
                    <a:pt x="8680" y="2640"/>
                    <a:pt x="8240" y="4880"/>
                  </a:cubicBezTo>
                  <a:close/>
                  <a:moveTo>
                    <a:pt x="6440" y="2560"/>
                  </a:moveTo>
                  <a:cubicBezTo>
                    <a:pt x="6880" y="3200"/>
                    <a:pt x="7040" y="4000"/>
                    <a:pt x="6880" y="4760"/>
                  </a:cubicBezTo>
                  <a:cubicBezTo>
                    <a:pt x="6840" y="4880"/>
                    <a:pt x="6800" y="4960"/>
                    <a:pt x="6720" y="5000"/>
                  </a:cubicBezTo>
                  <a:cubicBezTo>
                    <a:pt x="6640" y="5040"/>
                    <a:pt x="6560" y="5080"/>
                    <a:pt x="6480" y="5080"/>
                  </a:cubicBezTo>
                  <a:lnTo>
                    <a:pt x="6400" y="5080"/>
                  </a:lnTo>
                  <a:cubicBezTo>
                    <a:pt x="6200" y="5040"/>
                    <a:pt x="6040" y="4840"/>
                    <a:pt x="6080" y="4600"/>
                  </a:cubicBezTo>
                  <a:cubicBezTo>
                    <a:pt x="6200" y="4040"/>
                    <a:pt x="6080" y="3480"/>
                    <a:pt x="5760" y="3000"/>
                  </a:cubicBezTo>
                  <a:cubicBezTo>
                    <a:pt x="5440" y="2520"/>
                    <a:pt x="4960" y="2200"/>
                    <a:pt x="4400" y="2080"/>
                  </a:cubicBezTo>
                  <a:cubicBezTo>
                    <a:pt x="4160" y="2040"/>
                    <a:pt x="4040" y="1800"/>
                    <a:pt x="4080" y="1600"/>
                  </a:cubicBezTo>
                  <a:cubicBezTo>
                    <a:pt x="4120" y="1400"/>
                    <a:pt x="4280" y="1280"/>
                    <a:pt x="4520" y="1280"/>
                  </a:cubicBezTo>
                  <a:lnTo>
                    <a:pt x="4600" y="1280"/>
                  </a:lnTo>
                  <a:cubicBezTo>
                    <a:pt x="5320" y="1440"/>
                    <a:pt x="6000" y="1880"/>
                    <a:pt x="6440" y="2560"/>
                  </a:cubicBezTo>
                  <a:close/>
                  <a:moveTo>
                    <a:pt x="5520" y="4640"/>
                  </a:moveTo>
                  <a:cubicBezTo>
                    <a:pt x="5480" y="4760"/>
                    <a:pt x="5440" y="4840"/>
                    <a:pt x="5360" y="4880"/>
                  </a:cubicBezTo>
                  <a:cubicBezTo>
                    <a:pt x="5240" y="4960"/>
                    <a:pt x="5160" y="4960"/>
                    <a:pt x="5080" y="4960"/>
                  </a:cubicBezTo>
                  <a:lnTo>
                    <a:pt x="5000" y="4960"/>
                  </a:lnTo>
                  <a:cubicBezTo>
                    <a:pt x="4880" y="4920"/>
                    <a:pt x="4800" y="4880"/>
                    <a:pt x="4720" y="4800"/>
                  </a:cubicBezTo>
                  <a:cubicBezTo>
                    <a:pt x="4640" y="4720"/>
                    <a:pt x="4640" y="4600"/>
                    <a:pt x="4680" y="4480"/>
                  </a:cubicBezTo>
                  <a:cubicBezTo>
                    <a:pt x="4720" y="4240"/>
                    <a:pt x="4680" y="4000"/>
                    <a:pt x="4560" y="3760"/>
                  </a:cubicBezTo>
                  <a:cubicBezTo>
                    <a:pt x="4400" y="3560"/>
                    <a:pt x="4200" y="3400"/>
                    <a:pt x="3960" y="3360"/>
                  </a:cubicBezTo>
                  <a:cubicBezTo>
                    <a:pt x="3840" y="3320"/>
                    <a:pt x="3760" y="3280"/>
                    <a:pt x="3680" y="3200"/>
                  </a:cubicBezTo>
                  <a:cubicBezTo>
                    <a:pt x="3600" y="3120"/>
                    <a:pt x="3600" y="3000"/>
                    <a:pt x="3640" y="2880"/>
                  </a:cubicBezTo>
                  <a:cubicBezTo>
                    <a:pt x="3680" y="2680"/>
                    <a:pt x="3840" y="2560"/>
                    <a:pt x="4080" y="2560"/>
                  </a:cubicBezTo>
                  <a:lnTo>
                    <a:pt x="4160" y="2560"/>
                  </a:lnTo>
                  <a:cubicBezTo>
                    <a:pt x="5080" y="2760"/>
                    <a:pt x="5720" y="3680"/>
                    <a:pt x="5520" y="4640"/>
                  </a:cubicBezTo>
                  <a:close/>
                  <a:moveTo>
                    <a:pt x="2280" y="2520"/>
                  </a:moveTo>
                  <a:cubicBezTo>
                    <a:pt x="2280" y="2520"/>
                    <a:pt x="1760" y="2720"/>
                    <a:pt x="1680" y="2760"/>
                  </a:cubicBezTo>
                  <a:cubicBezTo>
                    <a:pt x="1600" y="2800"/>
                    <a:pt x="1560" y="2880"/>
                    <a:pt x="1560" y="3000"/>
                  </a:cubicBezTo>
                  <a:cubicBezTo>
                    <a:pt x="1760" y="3600"/>
                    <a:pt x="2080" y="4240"/>
                    <a:pt x="2480" y="4840"/>
                  </a:cubicBezTo>
                  <a:cubicBezTo>
                    <a:pt x="2840" y="5400"/>
                    <a:pt x="3320" y="5960"/>
                    <a:pt x="3800" y="6360"/>
                  </a:cubicBezTo>
                  <a:cubicBezTo>
                    <a:pt x="3840" y="6400"/>
                    <a:pt x="3880" y="6400"/>
                    <a:pt x="3920" y="6400"/>
                  </a:cubicBezTo>
                  <a:cubicBezTo>
                    <a:pt x="3960" y="6400"/>
                    <a:pt x="4000" y="6360"/>
                    <a:pt x="4040" y="6320"/>
                  </a:cubicBezTo>
                  <a:cubicBezTo>
                    <a:pt x="4120" y="6240"/>
                    <a:pt x="4240" y="6080"/>
                    <a:pt x="4360" y="5960"/>
                  </a:cubicBezTo>
                  <a:cubicBezTo>
                    <a:pt x="4600" y="5720"/>
                    <a:pt x="4800" y="5640"/>
                    <a:pt x="5000" y="5640"/>
                  </a:cubicBezTo>
                  <a:cubicBezTo>
                    <a:pt x="5040" y="5640"/>
                    <a:pt x="5120" y="5640"/>
                    <a:pt x="5160" y="5680"/>
                  </a:cubicBezTo>
                  <a:cubicBezTo>
                    <a:pt x="5200" y="5680"/>
                    <a:pt x="5280" y="5720"/>
                    <a:pt x="5400" y="5800"/>
                  </a:cubicBezTo>
                  <a:cubicBezTo>
                    <a:pt x="5440" y="5800"/>
                    <a:pt x="5920" y="6120"/>
                    <a:pt x="6320" y="6520"/>
                  </a:cubicBezTo>
                  <a:cubicBezTo>
                    <a:pt x="6480" y="6680"/>
                    <a:pt x="6720" y="6920"/>
                    <a:pt x="6720" y="7200"/>
                  </a:cubicBezTo>
                  <a:cubicBezTo>
                    <a:pt x="6720" y="7400"/>
                    <a:pt x="6600" y="7600"/>
                    <a:pt x="6360" y="7800"/>
                  </a:cubicBezTo>
                  <a:cubicBezTo>
                    <a:pt x="6320" y="7840"/>
                    <a:pt x="5800" y="8320"/>
                    <a:pt x="5000" y="8320"/>
                  </a:cubicBezTo>
                  <a:cubicBezTo>
                    <a:pt x="4760" y="8320"/>
                    <a:pt x="4560" y="8280"/>
                    <a:pt x="4320" y="8200"/>
                  </a:cubicBezTo>
                  <a:cubicBezTo>
                    <a:pt x="4080" y="8120"/>
                    <a:pt x="3840" y="8000"/>
                    <a:pt x="3600" y="7880"/>
                  </a:cubicBezTo>
                  <a:cubicBezTo>
                    <a:pt x="2640" y="7320"/>
                    <a:pt x="1920" y="6640"/>
                    <a:pt x="1240" y="5600"/>
                  </a:cubicBezTo>
                  <a:cubicBezTo>
                    <a:pt x="40" y="3840"/>
                    <a:pt x="0" y="2320"/>
                    <a:pt x="40" y="2000"/>
                  </a:cubicBezTo>
                  <a:cubicBezTo>
                    <a:pt x="40" y="680"/>
                    <a:pt x="1160" y="160"/>
                    <a:pt x="1280" y="120"/>
                  </a:cubicBezTo>
                  <a:cubicBezTo>
                    <a:pt x="1440" y="40"/>
                    <a:pt x="1600" y="0"/>
                    <a:pt x="1760" y="0"/>
                  </a:cubicBezTo>
                  <a:cubicBezTo>
                    <a:pt x="1840" y="0"/>
                    <a:pt x="1880" y="0"/>
                    <a:pt x="1960" y="40"/>
                  </a:cubicBezTo>
                  <a:cubicBezTo>
                    <a:pt x="2080" y="80"/>
                    <a:pt x="2240" y="160"/>
                    <a:pt x="2360" y="400"/>
                  </a:cubicBezTo>
                  <a:cubicBezTo>
                    <a:pt x="2520" y="720"/>
                    <a:pt x="2680" y="1200"/>
                    <a:pt x="2760" y="1720"/>
                  </a:cubicBezTo>
                  <a:cubicBezTo>
                    <a:pt x="2840" y="2240"/>
                    <a:pt x="2560" y="2400"/>
                    <a:pt x="2280" y="2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AA88ADE-2B0A-4B38-AD81-32A08283AA11}"/>
                </a:ext>
              </a:extLst>
            </p:cNvPr>
            <p:cNvSpPr txBox="1"/>
            <p:nvPr/>
          </p:nvSpPr>
          <p:spPr>
            <a:xfrm>
              <a:off x="9234339" y="3302888"/>
              <a:ext cx="1314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Eras Bold ITC" panose="020B0907030504020204" pitchFamily="34" charset="0"/>
                </a:rPr>
                <a:t>61%</a:t>
              </a:r>
              <a:endParaRPr lang="zh-CN" altLang="en-US" sz="4000" dirty="0">
                <a:solidFill>
                  <a:schemeClr val="accent1"/>
                </a:solidFill>
                <a:latin typeface="Eras Bold ITC" panose="020B0907030504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6DCD6-ABCD-4839-ABB1-AF6EB480D2F5}"/>
              </a:ext>
            </a:extLst>
          </p:cNvPr>
          <p:cNvSpPr txBox="1"/>
          <p:nvPr/>
        </p:nvSpPr>
        <p:spPr>
          <a:xfrm>
            <a:off x="3423045" y="4562527"/>
            <a:ext cx="4033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massa. </a:t>
            </a:r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</a:t>
            </a:r>
            <a:r>
              <a:rPr lang="en-US" altLang="zh-CN" dirty="0" err="1"/>
              <a:t>malesuada</a:t>
            </a:r>
            <a:r>
              <a:rPr lang="en-US" altLang="zh-CN" dirty="0"/>
              <a:t> libero.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586783-D9B2-4C8B-83D1-E1D029B006A4}"/>
              </a:ext>
            </a:extLst>
          </p:cNvPr>
          <p:cNvSpPr txBox="1"/>
          <p:nvPr/>
        </p:nvSpPr>
        <p:spPr>
          <a:xfrm>
            <a:off x="7769726" y="4562527"/>
            <a:ext cx="4033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massa. </a:t>
            </a:r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</a:t>
            </a:r>
            <a:r>
              <a:rPr lang="en-US" altLang="zh-CN" dirty="0" err="1"/>
              <a:t>malesuada</a:t>
            </a:r>
            <a:r>
              <a:rPr lang="en-US" altLang="zh-CN" dirty="0"/>
              <a:t> libero.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167AB4-4BC1-4DB8-9F06-B8800523088B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2" name="falling-leaf_70988">
              <a:extLst>
                <a:ext uri="{FF2B5EF4-FFF2-40B4-BE49-F238E27FC236}">
                  <a16:creationId xmlns:a16="http://schemas.microsoft.com/office/drawing/2014/main" id="{CA26205F-4240-4A9F-A7AC-0E24173DD25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lower-drawing_73213">
              <a:extLst>
                <a:ext uri="{FF2B5EF4-FFF2-40B4-BE49-F238E27FC236}">
                  <a16:creationId xmlns:a16="http://schemas.microsoft.com/office/drawing/2014/main" id="{A8B9A38B-070E-4484-A1E3-331BB34B83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dry-christmas-tree_15858">
              <a:extLst>
                <a:ext uri="{FF2B5EF4-FFF2-40B4-BE49-F238E27FC236}">
                  <a16:creationId xmlns:a16="http://schemas.microsoft.com/office/drawing/2014/main" id="{BF69B33B-63EE-47AB-AEC5-7F0C8D99D6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B4C434A5-7046-4ED7-804C-7EC22401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3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279D20-781E-41E4-96BD-C026E3355076}"/>
              </a:ext>
            </a:extLst>
          </p:cNvPr>
          <p:cNvGrpSpPr/>
          <p:nvPr/>
        </p:nvGrpSpPr>
        <p:grpSpPr>
          <a:xfrm>
            <a:off x="6102350" y="65314"/>
            <a:ext cx="3035300" cy="6858000"/>
            <a:chOff x="0" y="65314"/>
            <a:chExt cx="3035300" cy="6858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5A769A1-032D-46AA-89B6-288097CF1345}"/>
                </a:ext>
              </a:extLst>
            </p:cNvPr>
            <p:cNvSpPr/>
            <p:nvPr/>
          </p:nvSpPr>
          <p:spPr>
            <a:xfrm>
              <a:off x="0" y="65314"/>
              <a:ext cx="3035300" cy="6858000"/>
            </a:xfrm>
            <a:prstGeom prst="rect">
              <a:avLst/>
            </a:prstGeom>
            <a:gradFill>
              <a:gsLst>
                <a:gs pos="50000">
                  <a:srgbClr val="2E394B">
                    <a:alpha val="80000"/>
                  </a:srgbClr>
                </a:gs>
                <a:gs pos="0">
                  <a:srgbClr val="2E394B">
                    <a:alpha val="0"/>
                  </a:srgbClr>
                </a:gs>
                <a:gs pos="100000">
                  <a:srgbClr val="2E394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2966AF-61AB-4CF7-B922-8536E72ECE52}"/>
                </a:ext>
              </a:extLst>
            </p:cNvPr>
            <p:cNvGrpSpPr/>
            <p:nvPr/>
          </p:nvGrpSpPr>
          <p:grpSpPr>
            <a:xfrm>
              <a:off x="212997" y="2253898"/>
              <a:ext cx="2749471" cy="2375602"/>
              <a:chOff x="212997" y="2253898"/>
              <a:chExt cx="2749471" cy="237560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FDC7E4-1F6A-4409-84BE-B38D1E14D73F}"/>
                  </a:ext>
                </a:extLst>
              </p:cNvPr>
              <p:cNvSpPr txBox="1"/>
              <p:nvPr/>
            </p:nvSpPr>
            <p:spPr>
              <a:xfrm>
                <a:off x="748913" y="2253898"/>
                <a:ext cx="167763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P</a:t>
                </a: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art 3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6A5BF7-3CD4-4E6D-9144-D384EB8456B3}"/>
                  </a:ext>
                </a:extLst>
              </p:cNvPr>
              <p:cNvSpPr txBox="1"/>
              <p:nvPr/>
            </p:nvSpPr>
            <p:spPr>
              <a:xfrm>
                <a:off x="212997" y="2844396"/>
                <a:ext cx="27494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这里是标题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868445-581B-4974-80B6-E3AE11EAC94B}"/>
                  </a:ext>
                </a:extLst>
              </p:cNvPr>
              <p:cNvSpPr txBox="1"/>
              <p:nvPr/>
            </p:nvSpPr>
            <p:spPr>
              <a:xfrm>
                <a:off x="212997" y="3552282"/>
                <a:ext cx="274947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隶书" panose="02010800040101010101" pitchFamily="2" charset="-122"/>
                    <a:cs typeface="Arial" panose="020B0604020202020204" pitchFamily="34" charset="0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CC386D6B-1A7D-4DC4-BD84-E34F38DD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581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635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683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6DD8E-39A0-43EC-96FA-24F12CE3E428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84C8751-EBCD-4AC6-A675-159D7B1C0CD1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2E57BE-BE00-4B35-B979-66E6627043C2}"/>
              </a:ext>
            </a:extLst>
          </p:cNvPr>
          <p:cNvGrpSpPr/>
          <p:nvPr/>
        </p:nvGrpSpPr>
        <p:grpSpPr>
          <a:xfrm>
            <a:off x="3653198" y="1042992"/>
            <a:ext cx="8319727" cy="5074445"/>
            <a:chOff x="3653198" y="1231107"/>
            <a:chExt cx="8319727" cy="507444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2423B02-2D45-4814-97C6-5D887A002E21}"/>
                </a:ext>
              </a:extLst>
            </p:cNvPr>
            <p:cNvSpPr/>
            <p:nvPr/>
          </p:nvSpPr>
          <p:spPr>
            <a:xfrm>
              <a:off x="3653198" y="1231107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F812B8-5E64-4625-86C8-D7D2895C4417}"/>
                </a:ext>
              </a:extLst>
            </p:cNvPr>
            <p:cNvSpPr/>
            <p:nvPr/>
          </p:nvSpPr>
          <p:spPr>
            <a:xfrm>
              <a:off x="7682273" y="1231107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9D13A1-F5ED-4773-BA6C-FC114D5C648C}"/>
                </a:ext>
              </a:extLst>
            </p:cNvPr>
            <p:cNvSpPr/>
            <p:nvPr/>
          </p:nvSpPr>
          <p:spPr>
            <a:xfrm>
              <a:off x="3653198" y="3688558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14E90C7-D741-48A7-AC05-781D89AB00E4}"/>
                </a:ext>
              </a:extLst>
            </p:cNvPr>
            <p:cNvSpPr/>
            <p:nvPr/>
          </p:nvSpPr>
          <p:spPr>
            <a:xfrm>
              <a:off x="7682273" y="3688558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6369EB6-8BAE-42C6-B87D-74D745DE496C}"/>
                </a:ext>
              </a:extLst>
            </p:cNvPr>
            <p:cNvGrpSpPr/>
            <p:nvPr/>
          </p:nvGrpSpPr>
          <p:grpSpPr>
            <a:xfrm>
              <a:off x="3888297" y="1343025"/>
              <a:ext cx="3558878" cy="2207533"/>
              <a:chOff x="3888297" y="1343025"/>
              <a:chExt cx="3558878" cy="2207533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6415AB-9C61-467C-9D10-BA869B5D0CF9}"/>
                  </a:ext>
                </a:extLst>
              </p:cNvPr>
              <p:cNvSpPr txBox="1"/>
              <p:nvPr/>
            </p:nvSpPr>
            <p:spPr>
              <a:xfrm>
                <a:off x="5386351" y="1343025"/>
                <a:ext cx="90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ONE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6A425BFC-8A43-4AD7-A721-D810DC928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1D853F5-12B1-48B5-B313-5F57CC3F15B9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A14196A-D2FF-4EB2-8AF3-094C163949A5}"/>
                </a:ext>
              </a:extLst>
            </p:cNvPr>
            <p:cNvGrpSpPr/>
            <p:nvPr/>
          </p:nvGrpSpPr>
          <p:grpSpPr>
            <a:xfrm>
              <a:off x="8145978" y="1343025"/>
              <a:ext cx="3558878" cy="2207533"/>
              <a:chOff x="3888297" y="1343025"/>
              <a:chExt cx="3558878" cy="2207533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2A934C5-7E0C-4BEC-931A-5A4919C74AB5}"/>
                  </a:ext>
                </a:extLst>
              </p:cNvPr>
              <p:cNvSpPr txBox="1"/>
              <p:nvPr/>
            </p:nvSpPr>
            <p:spPr>
              <a:xfrm>
                <a:off x="5386351" y="1343025"/>
                <a:ext cx="981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TWO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7C738CD9-6BF2-43B0-9C12-C3DA3E6D0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A079B8E-2620-4D2E-859A-1F8310F6ECEC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1B6A0C7-C71A-444B-AC9E-6C2D0D90C043}"/>
                </a:ext>
              </a:extLst>
            </p:cNvPr>
            <p:cNvGrpSpPr/>
            <p:nvPr/>
          </p:nvGrpSpPr>
          <p:grpSpPr>
            <a:xfrm>
              <a:off x="3888297" y="3973060"/>
              <a:ext cx="3558878" cy="2207533"/>
              <a:chOff x="3888297" y="1343025"/>
              <a:chExt cx="3558878" cy="2207533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EC1CCC-29C9-4C56-92C5-42487B9112D2}"/>
                  </a:ext>
                </a:extLst>
              </p:cNvPr>
              <p:cNvSpPr txBox="1"/>
              <p:nvPr/>
            </p:nvSpPr>
            <p:spPr>
              <a:xfrm>
                <a:off x="5226964" y="1343025"/>
                <a:ext cx="1255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THREE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800A67F-7B7A-45D9-A677-EAD5856B1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A9FC72-7A0E-45F9-84DB-FF7398FCD1A1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58FE1BC-FBED-42FA-A3D8-CD5B8CD3557E}"/>
                </a:ext>
              </a:extLst>
            </p:cNvPr>
            <p:cNvGrpSpPr/>
            <p:nvPr/>
          </p:nvGrpSpPr>
          <p:grpSpPr>
            <a:xfrm>
              <a:off x="8178948" y="3973060"/>
              <a:ext cx="3558878" cy="2207533"/>
              <a:chOff x="3888297" y="1343025"/>
              <a:chExt cx="3558878" cy="2207533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69B0AC-BBBC-40C6-B006-B774F3E41F0C}"/>
                  </a:ext>
                </a:extLst>
              </p:cNvPr>
              <p:cNvSpPr txBox="1"/>
              <p:nvPr/>
            </p:nvSpPr>
            <p:spPr>
              <a:xfrm>
                <a:off x="5296474" y="1343025"/>
                <a:ext cx="1095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FOUR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5763D61-0D3A-43B4-AF90-10158C64C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6A02FE-91A3-4372-BDFA-4D9FB01EC55C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6CF880-1CC8-467C-85F0-4DAD6FDA2AC7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9" name="falling-leaf_70988">
              <a:extLst>
                <a:ext uri="{FF2B5EF4-FFF2-40B4-BE49-F238E27FC236}">
                  <a16:creationId xmlns:a16="http://schemas.microsoft.com/office/drawing/2014/main" id="{3C6048A9-C8FA-483F-8B65-F389C73779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lower-drawing_73213">
              <a:extLst>
                <a:ext uri="{FF2B5EF4-FFF2-40B4-BE49-F238E27FC236}">
                  <a16:creationId xmlns:a16="http://schemas.microsoft.com/office/drawing/2014/main" id="{E54CCB01-1ECA-47A9-8078-FC7E81D259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dry-christmas-tree_15858">
              <a:extLst>
                <a:ext uri="{FF2B5EF4-FFF2-40B4-BE49-F238E27FC236}">
                  <a16:creationId xmlns:a16="http://schemas.microsoft.com/office/drawing/2014/main" id="{025C936F-65C5-42C0-A38F-B394CFD6BB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2" name="图片 12" descr="logo">
            <a:extLst>
              <a:ext uri="{FF2B5EF4-FFF2-40B4-BE49-F238E27FC236}">
                <a16:creationId xmlns:a16="http://schemas.microsoft.com/office/drawing/2014/main" id="{9AF44639-F92A-44B9-BF8A-A205DCBD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37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9149080" y="65314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9286914" y="2244471"/>
            <a:ext cx="2749471" cy="2375602"/>
            <a:chOff x="130214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666130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130214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130214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DD408A0D-09D9-4635-9449-C94D91A4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1911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4452"/>
      </a:accent1>
      <a:accent2>
        <a:srgbClr val="97BDBF"/>
      </a:accent2>
      <a:accent3>
        <a:srgbClr val="F2DFBB"/>
      </a:accent3>
      <a:accent4>
        <a:srgbClr val="F28705"/>
      </a:accent4>
      <a:accent5>
        <a:srgbClr val="BF360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670</Words>
  <Application>Microsoft Office PowerPoint</Application>
  <PresentationFormat>宽屏</PresentationFormat>
  <Paragraphs>76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方正清刻本悦宋简体</vt:lpstr>
      <vt:lpstr>方正硬笔楷书简体</vt:lpstr>
      <vt:lpstr>Eras Bold ITC</vt:lpstr>
      <vt:lpstr>等线 Light</vt:lpstr>
      <vt:lpstr>Trajan Pro 3</vt:lpstr>
      <vt:lpstr>Arial</vt:lpstr>
      <vt:lpstr>等线</vt:lpstr>
      <vt:lpstr>Tekton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14</cp:revision>
  <dcterms:created xsi:type="dcterms:W3CDTF">2020-03-11T13:43:28Z</dcterms:created>
  <dcterms:modified xsi:type="dcterms:W3CDTF">2020-03-16T03:09:56Z</dcterms:modified>
</cp:coreProperties>
</file>